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6"/>
  </p:handoutMasterIdLst>
  <p:sldIdLst>
    <p:sldId id="257" r:id="rId2"/>
    <p:sldId id="275" r:id="rId3"/>
    <p:sldId id="273" r:id="rId4"/>
    <p:sldId id="274" r:id="rId5"/>
    <p:sldId id="276" r:id="rId6"/>
    <p:sldId id="262" r:id="rId7"/>
    <p:sldId id="263" r:id="rId8"/>
    <p:sldId id="266" r:id="rId9"/>
    <p:sldId id="277" r:id="rId10"/>
    <p:sldId id="265" r:id="rId11"/>
    <p:sldId id="268" r:id="rId12"/>
    <p:sldId id="259" r:id="rId13"/>
    <p:sldId id="286" r:id="rId14"/>
    <p:sldId id="267" r:id="rId15"/>
    <p:sldId id="287" r:id="rId16"/>
    <p:sldId id="288" r:id="rId17"/>
    <p:sldId id="278" r:id="rId18"/>
    <p:sldId id="279" r:id="rId19"/>
    <p:sldId id="283" r:id="rId20"/>
    <p:sldId id="282" r:id="rId21"/>
    <p:sldId id="284" r:id="rId22"/>
    <p:sldId id="260" r:id="rId23"/>
    <p:sldId id="281" r:id="rId24"/>
    <p:sldId id="27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381" autoAdjust="0"/>
    <p:restoredTop sz="94713" autoAdjust="0"/>
  </p:normalViewPr>
  <p:slideViewPr>
    <p:cSldViewPr snapToGrid="0">
      <p:cViewPr varScale="1">
        <p:scale>
          <a:sx n="106" d="100"/>
          <a:sy n="106" d="100"/>
        </p:scale>
        <p:origin x="-1218" y="-9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144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9ED1DF8-FB2F-4D11-BF10-08A6749A96D5}" type="datetimeFigureOut">
              <a:rPr lang="en-US" smtClean="0"/>
              <a:t>4/8/2022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C712FA0-2CD9-4539-BE3D-154718517935}"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0F19F7-8C25-421B-8686-6F54E0FEEB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14F069C9-705A-4B23-BE0F-216D7AEF9E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98B151B9-307E-42A3-8E13-1F632C1F9214}"/>
              </a:ext>
            </a:extLst>
          </p:cNvPr>
          <p:cNvSpPr>
            <a:spLocks noGrp="1"/>
          </p:cNvSpPr>
          <p:nvPr>
            <p:ph type="dt" sz="half" idx="10"/>
          </p:nvPr>
        </p:nvSpPr>
        <p:spPr/>
        <p:txBody>
          <a:bodyPr/>
          <a:lstStyle/>
          <a:p>
            <a:fld id="{D5275DCE-A38E-43C5-B7F1-C0AB8D2473F6}" type="datetimeFigureOut">
              <a:rPr lang="en-US" smtClean="0"/>
              <a:pPr/>
              <a:t>4/8/2022</a:t>
            </a:fld>
            <a:endParaRPr lang="en-US"/>
          </a:p>
        </p:txBody>
      </p:sp>
      <p:sp>
        <p:nvSpPr>
          <p:cNvPr id="5" name="Footer Placeholder 4">
            <a:extLst>
              <a:ext uri="{FF2B5EF4-FFF2-40B4-BE49-F238E27FC236}">
                <a16:creationId xmlns:a16="http://schemas.microsoft.com/office/drawing/2014/main" xmlns="" id="{37DAD024-9F17-41A7-BAF9-633668439E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FCFAD92-3FC4-48C3-A27B-2A66EBE2A937}"/>
              </a:ext>
            </a:extLst>
          </p:cNvPr>
          <p:cNvSpPr>
            <a:spLocks noGrp="1"/>
          </p:cNvSpPr>
          <p:nvPr>
            <p:ph type="sldNum" sz="quarter" idx="12"/>
          </p:nvPr>
        </p:nvSpPr>
        <p:spPr/>
        <p:txBody>
          <a:bodyPr/>
          <a:lstStyle/>
          <a:p>
            <a:fld id="{EE17BE66-5BCA-401B-8C4D-0BCAC298F1E0}" type="slidenum">
              <a:rPr lang="en-US" smtClean="0"/>
              <a:pPr/>
              <a:t>‹#›</a:t>
            </a:fld>
            <a:endParaRPr lang="en-US"/>
          </a:p>
        </p:txBody>
      </p:sp>
    </p:spTree>
    <p:extLst>
      <p:ext uri="{BB962C8B-B14F-4D97-AF65-F5344CB8AC3E}">
        <p14:creationId xmlns:p14="http://schemas.microsoft.com/office/powerpoint/2010/main" xmlns="" val="3417545136"/>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0EC174-A5BD-4BE7-BFA2-8FCBF90B5C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A86B5BD6-9F0D-480E-B12E-1C4412A70A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30354DA-F528-417F-9476-FF94CE25F87E}"/>
              </a:ext>
            </a:extLst>
          </p:cNvPr>
          <p:cNvSpPr>
            <a:spLocks noGrp="1"/>
          </p:cNvSpPr>
          <p:nvPr>
            <p:ph type="dt" sz="half" idx="10"/>
          </p:nvPr>
        </p:nvSpPr>
        <p:spPr/>
        <p:txBody>
          <a:bodyPr/>
          <a:lstStyle/>
          <a:p>
            <a:fld id="{D5275DCE-A38E-43C5-B7F1-C0AB8D2473F6}" type="datetimeFigureOut">
              <a:rPr lang="en-US" smtClean="0"/>
              <a:pPr/>
              <a:t>4/8/2022</a:t>
            </a:fld>
            <a:endParaRPr lang="en-US"/>
          </a:p>
        </p:txBody>
      </p:sp>
      <p:sp>
        <p:nvSpPr>
          <p:cNvPr id="5" name="Footer Placeholder 4">
            <a:extLst>
              <a:ext uri="{FF2B5EF4-FFF2-40B4-BE49-F238E27FC236}">
                <a16:creationId xmlns:a16="http://schemas.microsoft.com/office/drawing/2014/main" xmlns="" id="{70DA1842-68DA-4C01-95D3-015FB78D4B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A45799C-BE32-4E47-BD64-EE4C53AE9C3C}"/>
              </a:ext>
            </a:extLst>
          </p:cNvPr>
          <p:cNvSpPr>
            <a:spLocks noGrp="1"/>
          </p:cNvSpPr>
          <p:nvPr>
            <p:ph type="sldNum" sz="quarter" idx="12"/>
          </p:nvPr>
        </p:nvSpPr>
        <p:spPr/>
        <p:txBody>
          <a:bodyPr/>
          <a:lstStyle/>
          <a:p>
            <a:fld id="{EE17BE66-5BCA-401B-8C4D-0BCAC298F1E0}" type="slidenum">
              <a:rPr lang="en-US" smtClean="0"/>
              <a:pPr/>
              <a:t>‹#›</a:t>
            </a:fld>
            <a:endParaRPr lang="en-US"/>
          </a:p>
        </p:txBody>
      </p:sp>
    </p:spTree>
    <p:extLst>
      <p:ext uri="{BB962C8B-B14F-4D97-AF65-F5344CB8AC3E}">
        <p14:creationId xmlns:p14="http://schemas.microsoft.com/office/powerpoint/2010/main" xmlns="" val="3230648504"/>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29B553F-E7E0-4D38-ABB9-DEAE004243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6376657-7944-4B17-92D0-D3266E10F4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C5AA2E7-1F5C-46DB-B076-BBD063B7D44A}"/>
              </a:ext>
            </a:extLst>
          </p:cNvPr>
          <p:cNvSpPr>
            <a:spLocks noGrp="1"/>
          </p:cNvSpPr>
          <p:nvPr>
            <p:ph type="dt" sz="half" idx="10"/>
          </p:nvPr>
        </p:nvSpPr>
        <p:spPr/>
        <p:txBody>
          <a:bodyPr/>
          <a:lstStyle/>
          <a:p>
            <a:fld id="{D5275DCE-A38E-43C5-B7F1-C0AB8D2473F6}" type="datetimeFigureOut">
              <a:rPr lang="en-US" smtClean="0"/>
              <a:pPr/>
              <a:t>4/8/2022</a:t>
            </a:fld>
            <a:endParaRPr lang="en-US"/>
          </a:p>
        </p:txBody>
      </p:sp>
      <p:sp>
        <p:nvSpPr>
          <p:cNvPr id="5" name="Footer Placeholder 4">
            <a:extLst>
              <a:ext uri="{FF2B5EF4-FFF2-40B4-BE49-F238E27FC236}">
                <a16:creationId xmlns:a16="http://schemas.microsoft.com/office/drawing/2014/main" xmlns="" id="{C9C3FF1E-66D1-4980-B905-F9090520CA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7581E42-6A41-4AC9-8B99-56C0C21DBA1D}"/>
              </a:ext>
            </a:extLst>
          </p:cNvPr>
          <p:cNvSpPr>
            <a:spLocks noGrp="1"/>
          </p:cNvSpPr>
          <p:nvPr>
            <p:ph type="sldNum" sz="quarter" idx="12"/>
          </p:nvPr>
        </p:nvSpPr>
        <p:spPr/>
        <p:txBody>
          <a:bodyPr/>
          <a:lstStyle/>
          <a:p>
            <a:fld id="{EE17BE66-5BCA-401B-8C4D-0BCAC298F1E0}" type="slidenum">
              <a:rPr lang="en-US" smtClean="0"/>
              <a:pPr/>
              <a:t>‹#›</a:t>
            </a:fld>
            <a:endParaRPr lang="en-US"/>
          </a:p>
        </p:txBody>
      </p:sp>
    </p:spTree>
    <p:extLst>
      <p:ext uri="{BB962C8B-B14F-4D97-AF65-F5344CB8AC3E}">
        <p14:creationId xmlns:p14="http://schemas.microsoft.com/office/powerpoint/2010/main" xmlns="" val="1362267518"/>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583235-8CAD-4A3E-93A0-F6A0A1A27B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8118AEC-DFDD-4187-B634-68C7D63DA7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9A06995-B27F-4C98-9C94-B486DF2B9600}"/>
              </a:ext>
            </a:extLst>
          </p:cNvPr>
          <p:cNvSpPr>
            <a:spLocks noGrp="1"/>
          </p:cNvSpPr>
          <p:nvPr>
            <p:ph type="dt" sz="half" idx="10"/>
          </p:nvPr>
        </p:nvSpPr>
        <p:spPr/>
        <p:txBody>
          <a:bodyPr/>
          <a:lstStyle/>
          <a:p>
            <a:fld id="{D5275DCE-A38E-43C5-B7F1-C0AB8D2473F6}" type="datetimeFigureOut">
              <a:rPr lang="en-US" smtClean="0"/>
              <a:pPr/>
              <a:t>4/8/2022</a:t>
            </a:fld>
            <a:endParaRPr lang="en-US"/>
          </a:p>
        </p:txBody>
      </p:sp>
      <p:sp>
        <p:nvSpPr>
          <p:cNvPr id="5" name="Footer Placeholder 4">
            <a:extLst>
              <a:ext uri="{FF2B5EF4-FFF2-40B4-BE49-F238E27FC236}">
                <a16:creationId xmlns:a16="http://schemas.microsoft.com/office/drawing/2014/main" xmlns="" id="{2A34FBFF-87C3-4CAC-91B0-29E9DF2F42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BF58501-19EC-4451-92BF-C5BF0B8E391D}"/>
              </a:ext>
            </a:extLst>
          </p:cNvPr>
          <p:cNvSpPr>
            <a:spLocks noGrp="1"/>
          </p:cNvSpPr>
          <p:nvPr>
            <p:ph type="sldNum" sz="quarter" idx="12"/>
          </p:nvPr>
        </p:nvSpPr>
        <p:spPr/>
        <p:txBody>
          <a:bodyPr/>
          <a:lstStyle/>
          <a:p>
            <a:fld id="{EE17BE66-5BCA-401B-8C4D-0BCAC298F1E0}" type="slidenum">
              <a:rPr lang="en-US" smtClean="0"/>
              <a:pPr/>
              <a:t>‹#›</a:t>
            </a:fld>
            <a:endParaRPr lang="en-US"/>
          </a:p>
        </p:txBody>
      </p:sp>
    </p:spTree>
    <p:extLst>
      <p:ext uri="{BB962C8B-B14F-4D97-AF65-F5344CB8AC3E}">
        <p14:creationId xmlns:p14="http://schemas.microsoft.com/office/powerpoint/2010/main" xmlns="" val="380361839"/>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ED69B8-2A74-4A5A-B845-91C0E27B07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A104B942-2E44-4FB9-8FFD-EA8D6FEBDD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1AC8A48-8062-4AEC-A48A-667EDF8350A9}"/>
              </a:ext>
            </a:extLst>
          </p:cNvPr>
          <p:cNvSpPr>
            <a:spLocks noGrp="1"/>
          </p:cNvSpPr>
          <p:nvPr>
            <p:ph type="dt" sz="half" idx="10"/>
          </p:nvPr>
        </p:nvSpPr>
        <p:spPr/>
        <p:txBody>
          <a:bodyPr/>
          <a:lstStyle/>
          <a:p>
            <a:fld id="{D5275DCE-A38E-43C5-B7F1-C0AB8D2473F6}" type="datetimeFigureOut">
              <a:rPr lang="en-US" smtClean="0"/>
              <a:pPr/>
              <a:t>4/8/2022</a:t>
            </a:fld>
            <a:endParaRPr lang="en-US"/>
          </a:p>
        </p:txBody>
      </p:sp>
      <p:sp>
        <p:nvSpPr>
          <p:cNvPr id="5" name="Footer Placeholder 4">
            <a:extLst>
              <a:ext uri="{FF2B5EF4-FFF2-40B4-BE49-F238E27FC236}">
                <a16:creationId xmlns:a16="http://schemas.microsoft.com/office/drawing/2014/main" xmlns="" id="{44AB9190-5449-4E81-A77C-D9423247AB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097AF75-17E5-44DA-B940-419814BC0B5A}"/>
              </a:ext>
            </a:extLst>
          </p:cNvPr>
          <p:cNvSpPr>
            <a:spLocks noGrp="1"/>
          </p:cNvSpPr>
          <p:nvPr>
            <p:ph type="sldNum" sz="quarter" idx="12"/>
          </p:nvPr>
        </p:nvSpPr>
        <p:spPr/>
        <p:txBody>
          <a:bodyPr/>
          <a:lstStyle/>
          <a:p>
            <a:fld id="{EE17BE66-5BCA-401B-8C4D-0BCAC298F1E0}" type="slidenum">
              <a:rPr lang="en-US" smtClean="0"/>
              <a:pPr/>
              <a:t>‹#›</a:t>
            </a:fld>
            <a:endParaRPr lang="en-US"/>
          </a:p>
        </p:txBody>
      </p:sp>
    </p:spTree>
    <p:extLst>
      <p:ext uri="{BB962C8B-B14F-4D97-AF65-F5344CB8AC3E}">
        <p14:creationId xmlns:p14="http://schemas.microsoft.com/office/powerpoint/2010/main" xmlns="" val="2743263532"/>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8E995F-80BE-4021-88F2-964636B284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18B12E7-FB26-4641-953D-65D6852EE2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35DAE05F-96A9-4EB7-A138-3325318BCB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07F3100-7F65-42E1-8B62-3AE627FDA053}"/>
              </a:ext>
            </a:extLst>
          </p:cNvPr>
          <p:cNvSpPr>
            <a:spLocks noGrp="1"/>
          </p:cNvSpPr>
          <p:nvPr>
            <p:ph type="dt" sz="half" idx="10"/>
          </p:nvPr>
        </p:nvSpPr>
        <p:spPr/>
        <p:txBody>
          <a:bodyPr/>
          <a:lstStyle/>
          <a:p>
            <a:fld id="{D5275DCE-A38E-43C5-B7F1-C0AB8D2473F6}" type="datetimeFigureOut">
              <a:rPr lang="en-US" smtClean="0"/>
              <a:pPr/>
              <a:t>4/8/2022</a:t>
            </a:fld>
            <a:endParaRPr lang="en-US"/>
          </a:p>
        </p:txBody>
      </p:sp>
      <p:sp>
        <p:nvSpPr>
          <p:cNvPr id="6" name="Footer Placeholder 5">
            <a:extLst>
              <a:ext uri="{FF2B5EF4-FFF2-40B4-BE49-F238E27FC236}">
                <a16:creationId xmlns:a16="http://schemas.microsoft.com/office/drawing/2014/main" xmlns="" id="{12522108-CC64-4612-B60C-5A88D7DB78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A6EC97D-FF77-4CE7-BF46-CF1365CAB633}"/>
              </a:ext>
            </a:extLst>
          </p:cNvPr>
          <p:cNvSpPr>
            <a:spLocks noGrp="1"/>
          </p:cNvSpPr>
          <p:nvPr>
            <p:ph type="sldNum" sz="quarter" idx="12"/>
          </p:nvPr>
        </p:nvSpPr>
        <p:spPr/>
        <p:txBody>
          <a:bodyPr/>
          <a:lstStyle/>
          <a:p>
            <a:fld id="{EE17BE66-5BCA-401B-8C4D-0BCAC298F1E0}" type="slidenum">
              <a:rPr lang="en-US" smtClean="0"/>
              <a:pPr/>
              <a:t>‹#›</a:t>
            </a:fld>
            <a:endParaRPr lang="en-US"/>
          </a:p>
        </p:txBody>
      </p:sp>
    </p:spTree>
    <p:extLst>
      <p:ext uri="{BB962C8B-B14F-4D97-AF65-F5344CB8AC3E}">
        <p14:creationId xmlns:p14="http://schemas.microsoft.com/office/powerpoint/2010/main" xmlns="" val="2148531576"/>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D84821-6DF6-4BAF-A068-D897FD9517C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53C00E0E-50E9-42B0-BB41-DB54D5D3A8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F1847D1D-3B81-49D3-883A-F8C7E5ABAA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76A5C9C5-FF3C-4218-A2CB-79EB48E18E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FFE2C6A-250D-4BBC-A592-06FD1CD169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02FF3E50-39D7-4B30-9E9D-1728F23EE54B}"/>
              </a:ext>
            </a:extLst>
          </p:cNvPr>
          <p:cNvSpPr>
            <a:spLocks noGrp="1"/>
          </p:cNvSpPr>
          <p:nvPr>
            <p:ph type="dt" sz="half" idx="10"/>
          </p:nvPr>
        </p:nvSpPr>
        <p:spPr/>
        <p:txBody>
          <a:bodyPr/>
          <a:lstStyle/>
          <a:p>
            <a:fld id="{D5275DCE-A38E-43C5-B7F1-C0AB8D2473F6}" type="datetimeFigureOut">
              <a:rPr lang="en-US" smtClean="0"/>
              <a:pPr/>
              <a:t>4/8/2022</a:t>
            </a:fld>
            <a:endParaRPr lang="en-US"/>
          </a:p>
        </p:txBody>
      </p:sp>
      <p:sp>
        <p:nvSpPr>
          <p:cNvPr id="8" name="Footer Placeholder 7">
            <a:extLst>
              <a:ext uri="{FF2B5EF4-FFF2-40B4-BE49-F238E27FC236}">
                <a16:creationId xmlns:a16="http://schemas.microsoft.com/office/drawing/2014/main" xmlns="" id="{251D69BA-C952-4A58-98B5-90CD8D3A79E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CF2CB6B9-5F4C-469D-839B-6B3B01CDA046}"/>
              </a:ext>
            </a:extLst>
          </p:cNvPr>
          <p:cNvSpPr>
            <a:spLocks noGrp="1"/>
          </p:cNvSpPr>
          <p:nvPr>
            <p:ph type="sldNum" sz="quarter" idx="12"/>
          </p:nvPr>
        </p:nvSpPr>
        <p:spPr/>
        <p:txBody>
          <a:bodyPr/>
          <a:lstStyle/>
          <a:p>
            <a:fld id="{EE17BE66-5BCA-401B-8C4D-0BCAC298F1E0}" type="slidenum">
              <a:rPr lang="en-US" smtClean="0"/>
              <a:pPr/>
              <a:t>‹#›</a:t>
            </a:fld>
            <a:endParaRPr lang="en-US"/>
          </a:p>
        </p:txBody>
      </p:sp>
    </p:spTree>
    <p:extLst>
      <p:ext uri="{BB962C8B-B14F-4D97-AF65-F5344CB8AC3E}">
        <p14:creationId xmlns:p14="http://schemas.microsoft.com/office/powerpoint/2010/main" xmlns="" val="606397285"/>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420378-5AF2-45A5-BC61-1EEF332191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989B1B66-F0A7-495B-BD94-4A58CE407606}"/>
              </a:ext>
            </a:extLst>
          </p:cNvPr>
          <p:cNvSpPr>
            <a:spLocks noGrp="1"/>
          </p:cNvSpPr>
          <p:nvPr>
            <p:ph type="dt" sz="half" idx="10"/>
          </p:nvPr>
        </p:nvSpPr>
        <p:spPr/>
        <p:txBody>
          <a:bodyPr/>
          <a:lstStyle/>
          <a:p>
            <a:fld id="{D5275DCE-A38E-43C5-B7F1-C0AB8D2473F6}" type="datetimeFigureOut">
              <a:rPr lang="en-US" smtClean="0"/>
              <a:pPr/>
              <a:t>4/8/2022</a:t>
            </a:fld>
            <a:endParaRPr lang="en-US"/>
          </a:p>
        </p:txBody>
      </p:sp>
      <p:sp>
        <p:nvSpPr>
          <p:cNvPr id="4" name="Footer Placeholder 3">
            <a:extLst>
              <a:ext uri="{FF2B5EF4-FFF2-40B4-BE49-F238E27FC236}">
                <a16:creationId xmlns:a16="http://schemas.microsoft.com/office/drawing/2014/main" xmlns="" id="{A17DFAD4-244F-4E53-A38F-22DDDFFA84C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3D08D89-4809-4DB1-9BA7-AA147D078703}"/>
              </a:ext>
            </a:extLst>
          </p:cNvPr>
          <p:cNvSpPr>
            <a:spLocks noGrp="1"/>
          </p:cNvSpPr>
          <p:nvPr>
            <p:ph type="sldNum" sz="quarter" idx="12"/>
          </p:nvPr>
        </p:nvSpPr>
        <p:spPr/>
        <p:txBody>
          <a:bodyPr/>
          <a:lstStyle/>
          <a:p>
            <a:fld id="{EE17BE66-5BCA-401B-8C4D-0BCAC298F1E0}" type="slidenum">
              <a:rPr lang="en-US" smtClean="0"/>
              <a:pPr/>
              <a:t>‹#›</a:t>
            </a:fld>
            <a:endParaRPr lang="en-US"/>
          </a:p>
        </p:txBody>
      </p:sp>
    </p:spTree>
    <p:extLst>
      <p:ext uri="{BB962C8B-B14F-4D97-AF65-F5344CB8AC3E}">
        <p14:creationId xmlns:p14="http://schemas.microsoft.com/office/powerpoint/2010/main" xmlns="" val="2421949753"/>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3C7E2BE-B99A-43DD-9B77-984513E78161}"/>
              </a:ext>
            </a:extLst>
          </p:cNvPr>
          <p:cNvSpPr>
            <a:spLocks noGrp="1"/>
          </p:cNvSpPr>
          <p:nvPr>
            <p:ph type="dt" sz="half" idx="10"/>
          </p:nvPr>
        </p:nvSpPr>
        <p:spPr/>
        <p:txBody>
          <a:bodyPr/>
          <a:lstStyle/>
          <a:p>
            <a:fld id="{D5275DCE-A38E-43C5-B7F1-C0AB8D2473F6}" type="datetimeFigureOut">
              <a:rPr lang="en-US" smtClean="0"/>
              <a:pPr/>
              <a:t>4/8/2022</a:t>
            </a:fld>
            <a:endParaRPr lang="en-US"/>
          </a:p>
        </p:txBody>
      </p:sp>
      <p:sp>
        <p:nvSpPr>
          <p:cNvPr id="3" name="Footer Placeholder 2">
            <a:extLst>
              <a:ext uri="{FF2B5EF4-FFF2-40B4-BE49-F238E27FC236}">
                <a16:creationId xmlns:a16="http://schemas.microsoft.com/office/drawing/2014/main" xmlns="" id="{CBD378D4-EA9A-47AE-A9D8-3DB966A3BE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6F1976F3-539D-4CA0-A752-095DAFAEDB58}"/>
              </a:ext>
            </a:extLst>
          </p:cNvPr>
          <p:cNvSpPr>
            <a:spLocks noGrp="1"/>
          </p:cNvSpPr>
          <p:nvPr>
            <p:ph type="sldNum" sz="quarter" idx="12"/>
          </p:nvPr>
        </p:nvSpPr>
        <p:spPr/>
        <p:txBody>
          <a:bodyPr/>
          <a:lstStyle/>
          <a:p>
            <a:fld id="{EE17BE66-5BCA-401B-8C4D-0BCAC298F1E0}" type="slidenum">
              <a:rPr lang="en-US" smtClean="0"/>
              <a:pPr/>
              <a:t>‹#›</a:t>
            </a:fld>
            <a:endParaRPr lang="en-US"/>
          </a:p>
        </p:txBody>
      </p:sp>
    </p:spTree>
    <p:extLst>
      <p:ext uri="{BB962C8B-B14F-4D97-AF65-F5344CB8AC3E}">
        <p14:creationId xmlns:p14="http://schemas.microsoft.com/office/powerpoint/2010/main" xmlns="" val="3166032607"/>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38F8A7-4A9D-4FC8-A288-213E856FF4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8AAF7F42-69C4-4632-9366-5CDED46CD7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C3320D0E-78CC-4C1E-B826-FC4D6EFC4C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5BB934D-E155-4D28-909E-C8284A6705D8}"/>
              </a:ext>
            </a:extLst>
          </p:cNvPr>
          <p:cNvSpPr>
            <a:spLocks noGrp="1"/>
          </p:cNvSpPr>
          <p:nvPr>
            <p:ph type="dt" sz="half" idx="10"/>
          </p:nvPr>
        </p:nvSpPr>
        <p:spPr/>
        <p:txBody>
          <a:bodyPr/>
          <a:lstStyle/>
          <a:p>
            <a:fld id="{D5275DCE-A38E-43C5-B7F1-C0AB8D2473F6}" type="datetimeFigureOut">
              <a:rPr lang="en-US" smtClean="0"/>
              <a:pPr/>
              <a:t>4/8/2022</a:t>
            </a:fld>
            <a:endParaRPr lang="en-US"/>
          </a:p>
        </p:txBody>
      </p:sp>
      <p:sp>
        <p:nvSpPr>
          <p:cNvPr id="6" name="Footer Placeholder 5">
            <a:extLst>
              <a:ext uri="{FF2B5EF4-FFF2-40B4-BE49-F238E27FC236}">
                <a16:creationId xmlns:a16="http://schemas.microsoft.com/office/drawing/2014/main" xmlns="" id="{9B276422-72F9-4191-964E-87DFF3A04B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3824680-46F7-4A92-9DF8-02FFD892D63E}"/>
              </a:ext>
            </a:extLst>
          </p:cNvPr>
          <p:cNvSpPr>
            <a:spLocks noGrp="1"/>
          </p:cNvSpPr>
          <p:nvPr>
            <p:ph type="sldNum" sz="quarter" idx="12"/>
          </p:nvPr>
        </p:nvSpPr>
        <p:spPr/>
        <p:txBody>
          <a:bodyPr/>
          <a:lstStyle/>
          <a:p>
            <a:fld id="{EE17BE66-5BCA-401B-8C4D-0BCAC298F1E0}" type="slidenum">
              <a:rPr lang="en-US" smtClean="0"/>
              <a:pPr/>
              <a:t>‹#›</a:t>
            </a:fld>
            <a:endParaRPr lang="en-US"/>
          </a:p>
        </p:txBody>
      </p:sp>
    </p:spTree>
    <p:extLst>
      <p:ext uri="{BB962C8B-B14F-4D97-AF65-F5344CB8AC3E}">
        <p14:creationId xmlns:p14="http://schemas.microsoft.com/office/powerpoint/2010/main" xmlns="" val="3546911083"/>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0B8CC0-02F0-482A-8F04-300DEC675B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53286733-7150-41D2-AFF4-1B2A82BC35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329E2A43-78D3-4E06-8BE2-194D914ACC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32DD55F-C1C5-42A6-A334-578CB048EEF6}"/>
              </a:ext>
            </a:extLst>
          </p:cNvPr>
          <p:cNvSpPr>
            <a:spLocks noGrp="1"/>
          </p:cNvSpPr>
          <p:nvPr>
            <p:ph type="dt" sz="half" idx="10"/>
          </p:nvPr>
        </p:nvSpPr>
        <p:spPr/>
        <p:txBody>
          <a:bodyPr/>
          <a:lstStyle/>
          <a:p>
            <a:fld id="{D5275DCE-A38E-43C5-B7F1-C0AB8D2473F6}" type="datetimeFigureOut">
              <a:rPr lang="en-US" smtClean="0"/>
              <a:pPr/>
              <a:t>4/8/2022</a:t>
            </a:fld>
            <a:endParaRPr lang="en-US"/>
          </a:p>
        </p:txBody>
      </p:sp>
      <p:sp>
        <p:nvSpPr>
          <p:cNvPr id="6" name="Footer Placeholder 5">
            <a:extLst>
              <a:ext uri="{FF2B5EF4-FFF2-40B4-BE49-F238E27FC236}">
                <a16:creationId xmlns:a16="http://schemas.microsoft.com/office/drawing/2014/main" xmlns="" id="{C05CC10E-FB53-4374-88B5-9136850062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D339C51-7481-4EFD-9603-77ED6C2526BA}"/>
              </a:ext>
            </a:extLst>
          </p:cNvPr>
          <p:cNvSpPr>
            <a:spLocks noGrp="1"/>
          </p:cNvSpPr>
          <p:nvPr>
            <p:ph type="sldNum" sz="quarter" idx="12"/>
          </p:nvPr>
        </p:nvSpPr>
        <p:spPr/>
        <p:txBody>
          <a:bodyPr/>
          <a:lstStyle/>
          <a:p>
            <a:fld id="{EE17BE66-5BCA-401B-8C4D-0BCAC298F1E0}" type="slidenum">
              <a:rPr lang="en-US" smtClean="0"/>
              <a:pPr/>
              <a:t>‹#›</a:t>
            </a:fld>
            <a:endParaRPr lang="en-US"/>
          </a:p>
        </p:txBody>
      </p:sp>
    </p:spTree>
    <p:extLst>
      <p:ext uri="{BB962C8B-B14F-4D97-AF65-F5344CB8AC3E}">
        <p14:creationId xmlns:p14="http://schemas.microsoft.com/office/powerpoint/2010/main" xmlns="" val="1627306792"/>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08B3B28-7F70-49F2-B7E1-DB07F2B3B1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3DF60A5-C32F-418D-9DB3-771EA490FA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9CFCDC8-B9DB-4427-AC6C-97892B8D20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275DCE-A38E-43C5-B7F1-C0AB8D2473F6}" type="datetimeFigureOut">
              <a:rPr lang="en-US" smtClean="0"/>
              <a:pPr/>
              <a:t>4/8/2022</a:t>
            </a:fld>
            <a:endParaRPr lang="en-US"/>
          </a:p>
        </p:txBody>
      </p:sp>
      <p:sp>
        <p:nvSpPr>
          <p:cNvPr id="5" name="Footer Placeholder 4">
            <a:extLst>
              <a:ext uri="{FF2B5EF4-FFF2-40B4-BE49-F238E27FC236}">
                <a16:creationId xmlns:a16="http://schemas.microsoft.com/office/drawing/2014/main" xmlns="" id="{62FF4AD6-EBA9-43EA-ADEF-D9985AD7AE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C5EE881F-426F-4AC6-A663-E2DA361112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17BE66-5BCA-401B-8C4D-0BCAC298F1E0}" type="slidenum">
              <a:rPr lang="en-US" smtClean="0"/>
              <a:pPr/>
              <a:t>‹#›</a:t>
            </a:fld>
            <a:endParaRPr lang="en-US"/>
          </a:p>
        </p:txBody>
      </p:sp>
    </p:spTree>
    <p:extLst>
      <p:ext uri="{BB962C8B-B14F-4D97-AF65-F5344CB8AC3E}">
        <p14:creationId xmlns:p14="http://schemas.microsoft.com/office/powerpoint/2010/main" xmlns="" val="4143255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dir="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D33FA0-144E-4344-B559-67D3A1029975}"/>
              </a:ext>
            </a:extLst>
          </p:cNvPr>
          <p:cNvSpPr>
            <a:spLocks noGrp="1"/>
          </p:cNvSpPr>
          <p:nvPr>
            <p:ph type="title"/>
          </p:nvPr>
        </p:nvSpPr>
        <p:spPr>
          <a:xfrm>
            <a:off x="10420508" y="5856694"/>
            <a:ext cx="1149298" cy="627233"/>
          </a:xfrm>
        </p:spPr>
        <p:txBody>
          <a:bodyPr>
            <a:normAutofit/>
          </a:bodyPr>
          <a:lstStyle/>
          <a:p>
            <a:r>
              <a:rPr lang="en-US" sz="1000" dirty="0">
                <a:latin typeface="Arial" panose="020B0604020202020204" pitchFamily="34" charset="0"/>
                <a:cs typeface="Arial" panose="020B0604020202020204" pitchFamily="34" charset="0"/>
              </a:rPr>
              <a:t>April 8, 2022</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Warfield Blvd</a:t>
            </a:r>
          </a:p>
        </p:txBody>
      </p:sp>
    </p:spTree>
    <p:extLst>
      <p:ext uri="{BB962C8B-B14F-4D97-AF65-F5344CB8AC3E}">
        <p14:creationId xmlns:p14="http://schemas.microsoft.com/office/powerpoint/2010/main" xmlns="" val="404695435"/>
      </p:ext>
    </p:extLst>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a:extLst>
              <a:ext uri="{FF2B5EF4-FFF2-40B4-BE49-F238E27FC236}">
                <a16:creationId xmlns:a16="http://schemas.microsoft.com/office/drawing/2014/main" xmlns="" id="{11AC42BA-0843-493D-9220-EEC9B15CF787}"/>
              </a:ext>
            </a:extLst>
          </p:cNvPr>
          <p:cNvSpPr txBox="1">
            <a:spLocks noChangeArrowheads="1"/>
          </p:cNvSpPr>
          <p:nvPr/>
        </p:nvSpPr>
        <p:spPr bwMode="auto">
          <a:xfrm>
            <a:off x="778234" y="458956"/>
            <a:ext cx="10635532" cy="5940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3600" b="1" dirty="0">
                <a:solidFill>
                  <a:schemeClr val="bg1"/>
                </a:solidFill>
              </a:rPr>
              <a:t>5 Therefore you must be subject, not only because of wrath but also for conscience’ sake. </a:t>
            </a:r>
          </a:p>
          <a:p>
            <a:pPr algn="just"/>
            <a:endParaRPr lang="en-US" altLang="en-US" sz="2400" b="1" dirty="0">
              <a:solidFill>
                <a:schemeClr val="bg1"/>
              </a:solidFill>
            </a:endParaRPr>
          </a:p>
          <a:p>
            <a:pPr algn="just"/>
            <a:r>
              <a:rPr lang="en-US" altLang="en-US" sz="3600" b="1" dirty="0">
                <a:solidFill>
                  <a:schemeClr val="bg1"/>
                </a:solidFill>
              </a:rPr>
              <a:t>6 For because of this you also pay taxes, for they are God’s ministers attending continually to this very thing. </a:t>
            </a:r>
          </a:p>
          <a:p>
            <a:pPr algn="just"/>
            <a:endParaRPr lang="en-US" altLang="en-US" sz="2400" b="1" dirty="0">
              <a:solidFill>
                <a:schemeClr val="bg1"/>
              </a:solidFill>
            </a:endParaRPr>
          </a:p>
          <a:p>
            <a:pPr algn="just"/>
            <a:r>
              <a:rPr lang="en-US" altLang="en-US" sz="3600" b="1" dirty="0">
                <a:solidFill>
                  <a:schemeClr val="bg1"/>
                </a:solidFill>
              </a:rPr>
              <a:t>7 Render therefore to all their due: taxes to whom taxes are due, customs to whom customs, fear to whom fear, honor to whom honor. </a:t>
            </a:r>
          </a:p>
        </p:txBody>
      </p:sp>
    </p:spTree>
    <p:extLst>
      <p:ext uri="{BB962C8B-B14F-4D97-AF65-F5344CB8AC3E}">
        <p14:creationId xmlns:p14="http://schemas.microsoft.com/office/powerpoint/2010/main" xmlns="" val="559877759"/>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E5BE0D26-BA4A-42F1-A9D3-D2DD767DA936}"/>
              </a:ext>
            </a:extLst>
          </p:cNvPr>
          <p:cNvSpPr>
            <a:spLocks noGrp="1"/>
          </p:cNvSpPr>
          <p:nvPr>
            <p:ph type="title"/>
          </p:nvPr>
        </p:nvSpPr>
        <p:spPr>
          <a:xfrm>
            <a:off x="777744" y="117828"/>
            <a:ext cx="10515600" cy="1325563"/>
          </a:xfrm>
        </p:spPr>
        <p:txBody>
          <a:bodyPr>
            <a:normAutofit/>
          </a:bodyPr>
          <a:lstStyle/>
          <a:p>
            <a:r>
              <a:rPr lang="en-US" sz="4000" b="1" dirty="0">
                <a:solidFill>
                  <a:schemeClr val="bg1"/>
                </a:solidFill>
                <a:latin typeface="Arial" panose="020B0604020202020204" pitchFamily="34" charset="0"/>
                <a:cs typeface="Arial" panose="020B0604020202020204" pitchFamily="34" charset="0"/>
              </a:rPr>
              <a:t>Is Government By Man’s Design?</a:t>
            </a:r>
          </a:p>
        </p:txBody>
      </p:sp>
      <p:sp>
        <p:nvSpPr>
          <p:cNvPr id="5" name="Content Placeholder 4">
            <a:extLst>
              <a:ext uri="{FF2B5EF4-FFF2-40B4-BE49-F238E27FC236}">
                <a16:creationId xmlns:a16="http://schemas.microsoft.com/office/drawing/2014/main" xmlns="" id="{DF123BB6-D9DB-46A3-9023-F4F863114D21}"/>
              </a:ext>
            </a:extLst>
          </p:cNvPr>
          <p:cNvSpPr>
            <a:spLocks noGrp="1"/>
          </p:cNvSpPr>
          <p:nvPr>
            <p:ph idx="1"/>
          </p:nvPr>
        </p:nvSpPr>
        <p:spPr>
          <a:xfrm>
            <a:off x="838200" y="1972383"/>
            <a:ext cx="11003658" cy="4520492"/>
          </a:xfrm>
        </p:spPr>
        <p:txBody>
          <a:bodyPr>
            <a:normAutofit/>
          </a:bodyPr>
          <a:lstStyle/>
          <a:p>
            <a:pPr marL="514350" indent="-514350">
              <a:buFont typeface="+mj-lt"/>
              <a:buAutoNum type="arabicPeriod"/>
            </a:pPr>
            <a:r>
              <a:rPr lang="en-US" sz="3600" b="1" dirty="0">
                <a:solidFill>
                  <a:schemeClr val="bg1"/>
                </a:solidFill>
                <a:latin typeface="Arial" panose="020B0604020202020204" pitchFamily="34" charset="0"/>
                <a:cs typeface="Arial" panose="020B0604020202020204" pitchFamily="34" charset="0"/>
              </a:rPr>
              <a:t>God instituted			</a:t>
            </a:r>
            <a:r>
              <a:rPr lang="en-US" sz="3600" b="1" dirty="0" err="1">
                <a:solidFill>
                  <a:schemeClr val="bg1"/>
                </a:solidFill>
                <a:latin typeface="Arial" panose="020B0604020202020204" pitchFamily="34" charset="0"/>
                <a:cs typeface="Arial" panose="020B0604020202020204" pitchFamily="34" charset="0"/>
              </a:rPr>
              <a:t>Deut</a:t>
            </a:r>
            <a:r>
              <a:rPr lang="en-US" sz="3600" b="1" dirty="0">
                <a:solidFill>
                  <a:schemeClr val="bg1"/>
                </a:solidFill>
                <a:latin typeface="Arial" panose="020B0604020202020204" pitchFamily="34" charset="0"/>
                <a:cs typeface="Arial" panose="020B0604020202020204" pitchFamily="34" charset="0"/>
              </a:rPr>
              <a:t> 1:13; 16:18-20</a:t>
            </a:r>
          </a:p>
          <a:p>
            <a:pPr marL="514350" indent="-514350">
              <a:buFont typeface="+mj-lt"/>
              <a:buAutoNum type="arabicPeriod"/>
            </a:pPr>
            <a:r>
              <a:rPr lang="en-US" sz="3600" b="1" dirty="0">
                <a:solidFill>
                  <a:schemeClr val="bg1"/>
                </a:solidFill>
                <a:latin typeface="Arial" panose="020B0604020202020204" pitchFamily="34" charset="0"/>
                <a:cs typeface="Arial" panose="020B0604020202020204" pitchFamily="34" charset="0"/>
              </a:rPr>
              <a:t>Men reject God		1 Sam 8:7; 2 Tim 3:1-5</a:t>
            </a:r>
          </a:p>
          <a:p>
            <a:pPr marL="514350" indent="-514350">
              <a:buFont typeface="+mj-lt"/>
              <a:buAutoNum type="arabicPeriod"/>
            </a:pPr>
            <a:r>
              <a:rPr lang="en-US" sz="3600" b="1" dirty="0">
                <a:solidFill>
                  <a:schemeClr val="bg1"/>
                </a:solidFill>
                <a:latin typeface="Arial" panose="020B0604020202020204" pitchFamily="34" charset="0"/>
                <a:cs typeface="Arial" panose="020B0604020202020204" pitchFamily="34" charset="0"/>
              </a:rPr>
              <a:t>Nations temporary		Job 12:23; 1 Cor 15:24</a:t>
            </a:r>
          </a:p>
          <a:p>
            <a:pPr marL="514350" indent="-514350">
              <a:buFont typeface="+mj-lt"/>
              <a:buAutoNum type="arabicPeriod"/>
            </a:pPr>
            <a:r>
              <a:rPr lang="en-US" sz="3600" b="1" dirty="0">
                <a:solidFill>
                  <a:schemeClr val="bg1"/>
                </a:solidFill>
                <a:latin typeface="Arial" panose="020B0604020202020204" pitchFamily="34" charset="0"/>
                <a:cs typeface="Arial" panose="020B0604020202020204" pitchFamily="34" charset="0"/>
              </a:rPr>
              <a:t>A spiritual purpose	Eph 6:12</a:t>
            </a:r>
          </a:p>
        </p:txBody>
      </p:sp>
      <p:cxnSp>
        <p:nvCxnSpPr>
          <p:cNvPr id="7" name="Straight Connector 6">
            <a:extLst>
              <a:ext uri="{FF2B5EF4-FFF2-40B4-BE49-F238E27FC236}">
                <a16:creationId xmlns:a16="http://schemas.microsoft.com/office/drawing/2014/main" xmlns="" id="{7D66DE96-44D5-42B4-9C34-781FD93DA73C}"/>
              </a:ext>
            </a:extLst>
          </p:cNvPr>
          <p:cNvCxnSpPr>
            <a:cxnSpLocks/>
          </p:cNvCxnSpPr>
          <p:nvPr/>
        </p:nvCxnSpPr>
        <p:spPr>
          <a:xfrm>
            <a:off x="1012641" y="1367821"/>
            <a:ext cx="113053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27900729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D33FA0-144E-4344-B559-67D3A1029975}"/>
              </a:ext>
            </a:extLst>
          </p:cNvPr>
          <p:cNvSpPr>
            <a:spLocks noGrp="1"/>
          </p:cNvSpPr>
          <p:nvPr>
            <p:ph type="title"/>
          </p:nvPr>
        </p:nvSpPr>
        <p:spPr>
          <a:xfrm>
            <a:off x="838199" y="140499"/>
            <a:ext cx="10595579" cy="1325563"/>
          </a:xfrm>
        </p:spPr>
        <p:txBody>
          <a:bodyPr>
            <a:normAutofit/>
          </a:bodyPr>
          <a:lstStyle/>
          <a:p>
            <a:r>
              <a:rPr lang="en-US" sz="4000" b="1" dirty="0">
                <a:solidFill>
                  <a:schemeClr val="bg1"/>
                </a:solidFill>
                <a:latin typeface="Arial" panose="020B0604020202020204" pitchFamily="34" charset="0"/>
                <a:cs typeface="Arial" panose="020B0604020202020204" pitchFamily="34" charset="0"/>
              </a:rPr>
              <a:t>What Is The Godly View of Civil Authority?</a:t>
            </a:r>
          </a:p>
        </p:txBody>
      </p:sp>
      <p:sp>
        <p:nvSpPr>
          <p:cNvPr id="3" name="Content Placeholder 2">
            <a:extLst>
              <a:ext uri="{FF2B5EF4-FFF2-40B4-BE49-F238E27FC236}">
                <a16:creationId xmlns:a16="http://schemas.microsoft.com/office/drawing/2014/main" xmlns="" id="{576E22FC-D156-4CED-A957-8B2C3360A5F6}"/>
              </a:ext>
            </a:extLst>
          </p:cNvPr>
          <p:cNvSpPr>
            <a:spLocks noGrp="1"/>
          </p:cNvSpPr>
          <p:nvPr>
            <p:ph idx="1"/>
          </p:nvPr>
        </p:nvSpPr>
        <p:spPr>
          <a:xfrm>
            <a:off x="838199" y="1832701"/>
            <a:ext cx="10897860" cy="4501267"/>
          </a:xfrm>
        </p:spPr>
        <p:txBody>
          <a:bodyPr>
            <a:noAutofit/>
          </a:bodyPr>
          <a:lstStyle/>
          <a:p>
            <a:pPr marL="514350" indent="-514350">
              <a:buAutoNum type="arabicPeriod"/>
            </a:pPr>
            <a:r>
              <a:rPr lang="en-US" sz="3600" b="1" dirty="0">
                <a:solidFill>
                  <a:schemeClr val="bg1"/>
                </a:solidFill>
                <a:latin typeface="Arial" panose="020B0604020202020204" pitchFamily="34" charset="0"/>
                <a:cs typeface="Arial" panose="020B0604020202020204" pitchFamily="34" charset="0"/>
              </a:rPr>
              <a:t>Authority from God	1 Pt 2:13-14; Jn 19:11</a:t>
            </a:r>
          </a:p>
          <a:p>
            <a:pPr marL="514350" indent="-514350">
              <a:buAutoNum type="arabicPeriod"/>
            </a:pPr>
            <a:r>
              <a:rPr lang="en-US" sz="3600" b="1" dirty="0">
                <a:solidFill>
                  <a:schemeClr val="bg1"/>
                </a:solidFill>
                <a:latin typeface="Arial" panose="020B0604020202020204" pitchFamily="34" charset="0"/>
                <a:cs typeface="Arial" panose="020B0604020202020204" pitchFamily="34" charset="0"/>
              </a:rPr>
              <a:t>Not above God		Acts 5:29</a:t>
            </a:r>
          </a:p>
          <a:p>
            <a:pPr marL="514350" indent="-514350">
              <a:buAutoNum type="arabicPeriod"/>
            </a:pPr>
            <a:r>
              <a:rPr lang="en-US" sz="3600" b="1" dirty="0">
                <a:solidFill>
                  <a:schemeClr val="bg1"/>
                </a:solidFill>
                <a:latin typeface="Arial" panose="020B0604020202020204" pitchFamily="34" charset="0"/>
                <a:cs typeface="Arial" panose="020B0604020202020204" pitchFamily="34" charset="0"/>
              </a:rPr>
              <a:t>Focus on good		Titus 3:1; Dan 2:21</a:t>
            </a:r>
          </a:p>
          <a:p>
            <a:pPr marL="514350" indent="-514350">
              <a:buAutoNum type="arabicPeriod"/>
            </a:pPr>
            <a:r>
              <a:rPr lang="en-US" sz="3600" b="1" dirty="0">
                <a:solidFill>
                  <a:schemeClr val="bg1"/>
                </a:solidFill>
                <a:latin typeface="Arial" panose="020B0604020202020204" pitchFamily="34" charset="0"/>
                <a:cs typeface="Arial" panose="020B0604020202020204" pitchFamily="34" charset="0"/>
              </a:rPr>
              <a:t>Never compromise 	Dan 1:8-9; Gal 2:11-13</a:t>
            </a:r>
          </a:p>
          <a:p>
            <a:pPr marL="514350" indent="-514350">
              <a:buAutoNum type="arabicPeriod"/>
            </a:pPr>
            <a:r>
              <a:rPr lang="en-US" sz="3600" b="1" dirty="0">
                <a:solidFill>
                  <a:schemeClr val="bg1"/>
                </a:solidFill>
                <a:latin typeface="Arial" panose="020B0604020202020204" pitchFamily="34" charset="0"/>
                <a:cs typeface="Arial" panose="020B0604020202020204" pitchFamily="34" charset="0"/>
              </a:rPr>
              <a:t>Accept good &amp; bad	Acts 5; Prov 29:2</a:t>
            </a:r>
          </a:p>
          <a:p>
            <a:pPr marL="514350" indent="-514350">
              <a:buAutoNum type="arabicPeriod"/>
            </a:pPr>
            <a:r>
              <a:rPr lang="en-US" sz="3600" b="1" dirty="0">
                <a:solidFill>
                  <a:schemeClr val="bg1"/>
                </a:solidFill>
                <a:latin typeface="Arial" panose="020B0604020202020204" pitchFamily="34" charset="0"/>
                <a:cs typeface="Arial" panose="020B0604020202020204" pitchFamily="34" charset="0"/>
              </a:rPr>
              <a:t>For our protection		Rom 13:4</a:t>
            </a:r>
          </a:p>
          <a:p>
            <a:pPr marL="514350" indent="-514350">
              <a:buAutoNum type="arabicPeriod"/>
            </a:pPr>
            <a:r>
              <a:rPr lang="en-US" sz="3600" b="1" dirty="0">
                <a:solidFill>
                  <a:schemeClr val="bg1"/>
                </a:solidFill>
                <a:latin typeface="Arial" panose="020B0604020202020204" pitchFamily="34" charset="0"/>
                <a:cs typeface="Arial" panose="020B0604020202020204" pitchFamily="34" charset="0"/>
              </a:rPr>
              <a:t>Live to serve God	 	John 4:20</a:t>
            </a:r>
          </a:p>
        </p:txBody>
      </p:sp>
      <p:cxnSp>
        <p:nvCxnSpPr>
          <p:cNvPr id="6" name="Straight Connector 5">
            <a:extLst>
              <a:ext uri="{FF2B5EF4-FFF2-40B4-BE49-F238E27FC236}">
                <a16:creationId xmlns:a16="http://schemas.microsoft.com/office/drawing/2014/main" xmlns="" id="{A936D58E-1DD5-4B3F-AAEC-FA6E6D7AFBFA}"/>
              </a:ext>
            </a:extLst>
          </p:cNvPr>
          <p:cNvCxnSpPr>
            <a:cxnSpLocks/>
          </p:cNvCxnSpPr>
          <p:nvPr/>
        </p:nvCxnSpPr>
        <p:spPr>
          <a:xfrm>
            <a:off x="1012641" y="1367821"/>
            <a:ext cx="113053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0660556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E5BE0D26-BA4A-42F1-A9D3-D2DD767DA936}"/>
              </a:ext>
            </a:extLst>
          </p:cNvPr>
          <p:cNvSpPr>
            <a:spLocks noGrp="1"/>
          </p:cNvSpPr>
          <p:nvPr>
            <p:ph type="title"/>
          </p:nvPr>
        </p:nvSpPr>
        <p:spPr>
          <a:xfrm>
            <a:off x="838200" y="271348"/>
            <a:ext cx="10515600" cy="1325563"/>
          </a:xfrm>
        </p:spPr>
        <p:txBody>
          <a:bodyPr>
            <a:normAutofit/>
          </a:bodyPr>
          <a:lstStyle/>
          <a:p>
            <a:r>
              <a:rPr lang="en-US" sz="4000" b="1" dirty="0">
                <a:solidFill>
                  <a:schemeClr val="bg1"/>
                </a:solidFill>
                <a:latin typeface="Arial" panose="020B0604020202020204" pitchFamily="34" charset="0"/>
                <a:cs typeface="Arial" panose="020B0604020202020204" pitchFamily="34" charset="0"/>
              </a:rPr>
              <a:t>How Do Christians Show Submission To Government?</a:t>
            </a:r>
          </a:p>
        </p:txBody>
      </p:sp>
      <p:sp>
        <p:nvSpPr>
          <p:cNvPr id="5" name="Content Placeholder 4">
            <a:extLst>
              <a:ext uri="{FF2B5EF4-FFF2-40B4-BE49-F238E27FC236}">
                <a16:creationId xmlns:a16="http://schemas.microsoft.com/office/drawing/2014/main" xmlns="" id="{DF123BB6-D9DB-46A3-9023-F4F863114D21}"/>
              </a:ext>
            </a:extLst>
          </p:cNvPr>
          <p:cNvSpPr>
            <a:spLocks noGrp="1"/>
          </p:cNvSpPr>
          <p:nvPr>
            <p:ph idx="1"/>
          </p:nvPr>
        </p:nvSpPr>
        <p:spPr>
          <a:xfrm>
            <a:off x="838200" y="2065869"/>
            <a:ext cx="11003658" cy="4637212"/>
          </a:xfrm>
        </p:spPr>
        <p:txBody>
          <a:bodyPr>
            <a:noAutofit/>
          </a:bodyPr>
          <a:lstStyle/>
          <a:p>
            <a:pPr marL="0" indent="0">
              <a:buNone/>
            </a:pPr>
            <a:r>
              <a:rPr lang="en-US" sz="3600" b="1" dirty="0">
                <a:solidFill>
                  <a:schemeClr val="bg1"/>
                </a:solidFill>
                <a:latin typeface="Arial" panose="020B0604020202020204" pitchFamily="34" charset="0"/>
                <a:cs typeface="Arial" panose="020B0604020202020204" pitchFamily="34" charset="0"/>
              </a:rPr>
              <a:t>1. Be productive			2 </a:t>
            </a:r>
            <a:r>
              <a:rPr lang="en-US" sz="3600" b="1" dirty="0" err="1">
                <a:solidFill>
                  <a:schemeClr val="bg1"/>
                </a:solidFill>
                <a:latin typeface="Arial" panose="020B0604020202020204" pitchFamily="34" charset="0"/>
                <a:cs typeface="Arial" panose="020B0604020202020204" pitchFamily="34" charset="0"/>
              </a:rPr>
              <a:t>Thess</a:t>
            </a:r>
            <a:r>
              <a:rPr lang="en-US" sz="3600" b="1" dirty="0">
                <a:solidFill>
                  <a:schemeClr val="bg1"/>
                </a:solidFill>
                <a:latin typeface="Arial" panose="020B0604020202020204" pitchFamily="34" charset="0"/>
                <a:cs typeface="Arial" panose="020B0604020202020204" pitchFamily="34" charset="0"/>
              </a:rPr>
              <a:t> 3:10-12</a:t>
            </a:r>
          </a:p>
          <a:p>
            <a:pPr marL="0" indent="0">
              <a:buNone/>
            </a:pPr>
            <a:r>
              <a:rPr lang="en-US" sz="3600" b="1" dirty="0">
                <a:solidFill>
                  <a:schemeClr val="bg1"/>
                </a:solidFill>
                <a:latin typeface="Arial" panose="020B0604020202020204" pitchFamily="34" charset="0"/>
                <a:cs typeface="Arial" panose="020B0604020202020204" pitchFamily="34" charset="0"/>
              </a:rPr>
              <a:t>2. Be involved 			Rom 12:18-21</a:t>
            </a:r>
          </a:p>
          <a:p>
            <a:pPr marL="0" indent="0">
              <a:buNone/>
            </a:pPr>
            <a:r>
              <a:rPr lang="en-US" sz="3600" b="1" dirty="0">
                <a:solidFill>
                  <a:schemeClr val="bg1"/>
                </a:solidFill>
                <a:latin typeface="Arial" panose="020B0604020202020204" pitchFamily="34" charset="0"/>
                <a:cs typeface="Arial" panose="020B0604020202020204" pitchFamily="34" charset="0"/>
              </a:rPr>
              <a:t>3. Respect the office		1 Sam 24-26</a:t>
            </a:r>
          </a:p>
          <a:p>
            <a:pPr marL="0" indent="0">
              <a:buNone/>
            </a:pPr>
            <a:r>
              <a:rPr lang="en-US" sz="3600" b="1" dirty="0">
                <a:solidFill>
                  <a:schemeClr val="bg1"/>
                </a:solidFill>
                <a:latin typeface="Arial" panose="020B0604020202020204" pitchFamily="34" charset="0"/>
                <a:cs typeface="Arial" panose="020B0604020202020204" pitchFamily="34" charset="0"/>
              </a:rPr>
              <a:t>4. Pay taxes				Mt 22:17-21; 17:24-17</a:t>
            </a:r>
          </a:p>
          <a:p>
            <a:pPr marL="0" indent="0">
              <a:buNone/>
            </a:pPr>
            <a:endParaRPr lang="en-US" sz="3600" b="1" dirty="0">
              <a:solidFill>
                <a:schemeClr val="bg1"/>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xmlns="" id="{78F76CE7-E0A0-4639-8F2F-5499C6B3D806}"/>
              </a:ext>
            </a:extLst>
          </p:cNvPr>
          <p:cNvCxnSpPr>
            <a:cxnSpLocks/>
          </p:cNvCxnSpPr>
          <p:nvPr/>
        </p:nvCxnSpPr>
        <p:spPr>
          <a:xfrm>
            <a:off x="967299" y="1753230"/>
            <a:ext cx="113582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20145492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a:extLst>
              <a:ext uri="{FF2B5EF4-FFF2-40B4-BE49-F238E27FC236}">
                <a16:creationId xmlns:a16="http://schemas.microsoft.com/office/drawing/2014/main" xmlns="" id="{11AC42BA-0843-493D-9220-EEC9B15CF787}"/>
              </a:ext>
            </a:extLst>
          </p:cNvPr>
          <p:cNvSpPr txBox="1">
            <a:spLocks noChangeArrowheads="1"/>
          </p:cNvSpPr>
          <p:nvPr/>
        </p:nvSpPr>
        <p:spPr bwMode="auto">
          <a:xfrm>
            <a:off x="710647" y="582067"/>
            <a:ext cx="11001624" cy="58785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3600" b="1" dirty="0">
                <a:solidFill>
                  <a:schemeClr val="bg1"/>
                </a:solidFill>
              </a:rPr>
              <a:t>Human Reasoning from Matthew 22:17-21…..</a:t>
            </a:r>
          </a:p>
          <a:p>
            <a:pPr algn="just"/>
            <a:endParaRPr lang="en-US" altLang="en-US" sz="2400" b="1" dirty="0">
              <a:solidFill>
                <a:schemeClr val="bg1"/>
              </a:solidFill>
            </a:endParaRPr>
          </a:p>
          <a:p>
            <a:pPr algn="just"/>
            <a:r>
              <a:rPr lang="en-US" altLang="en-US" sz="3600" b="1" dirty="0">
                <a:solidFill>
                  <a:schemeClr val="bg1"/>
                </a:solidFill>
              </a:rPr>
              <a:t>(He’s not my leader!) </a:t>
            </a:r>
            <a:r>
              <a:rPr lang="en-US" altLang="en-US" sz="3200" b="1" dirty="0">
                <a:solidFill>
                  <a:schemeClr val="bg1"/>
                </a:solidFill>
              </a:rPr>
              <a:t> “Tell us, then, what you think. Is it lawful to pay taxes to Caesar, or not?”</a:t>
            </a:r>
          </a:p>
          <a:p>
            <a:pPr algn="just"/>
            <a:endParaRPr lang="en-US" altLang="en-US" sz="2000" b="1" dirty="0">
              <a:solidFill>
                <a:schemeClr val="bg1"/>
              </a:solidFill>
            </a:endParaRPr>
          </a:p>
          <a:p>
            <a:pPr algn="just"/>
            <a:r>
              <a:rPr lang="en-US" altLang="en-US" sz="3600" b="1" dirty="0">
                <a:solidFill>
                  <a:schemeClr val="bg1"/>
                </a:solidFill>
              </a:rPr>
              <a:t>(It’s my money!)  </a:t>
            </a:r>
            <a:r>
              <a:rPr lang="en-US" altLang="en-US" sz="3200" b="1" dirty="0">
                <a:solidFill>
                  <a:schemeClr val="bg1"/>
                </a:solidFill>
              </a:rPr>
              <a:t>“But Jesus, aware of their malice, said, “Why put me to the test, you hypocrites? Show me the coin for the tax.” And they brought him a denarius.” “And Jesus said to them, “Whose likeness and inscription is this?” They said, “Caesar's.” Then he said to them, “Therefore render to Caesar the things that are Caesar's, and to God the things that are God's.”</a:t>
            </a:r>
          </a:p>
        </p:txBody>
      </p:sp>
    </p:spTree>
    <p:extLst>
      <p:ext uri="{BB962C8B-B14F-4D97-AF65-F5344CB8AC3E}">
        <p14:creationId xmlns:p14="http://schemas.microsoft.com/office/powerpoint/2010/main" xmlns="" val="10321726"/>
      </p:ext>
    </p:extLst>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E5BE0D26-BA4A-42F1-A9D3-D2DD767DA936}"/>
              </a:ext>
            </a:extLst>
          </p:cNvPr>
          <p:cNvSpPr>
            <a:spLocks noGrp="1"/>
          </p:cNvSpPr>
          <p:nvPr>
            <p:ph type="title"/>
          </p:nvPr>
        </p:nvSpPr>
        <p:spPr>
          <a:xfrm>
            <a:off x="838200" y="271348"/>
            <a:ext cx="10515600" cy="1325563"/>
          </a:xfrm>
        </p:spPr>
        <p:txBody>
          <a:bodyPr>
            <a:normAutofit/>
          </a:bodyPr>
          <a:lstStyle/>
          <a:p>
            <a:r>
              <a:rPr lang="en-US" sz="4000" b="1" dirty="0">
                <a:solidFill>
                  <a:schemeClr val="bg1"/>
                </a:solidFill>
                <a:latin typeface="Arial" panose="020B0604020202020204" pitchFamily="34" charset="0"/>
                <a:cs typeface="Arial" panose="020B0604020202020204" pitchFamily="34" charset="0"/>
              </a:rPr>
              <a:t>How Do Christians Show Submission To Government?</a:t>
            </a:r>
          </a:p>
        </p:txBody>
      </p:sp>
      <p:sp>
        <p:nvSpPr>
          <p:cNvPr id="5" name="Content Placeholder 4">
            <a:extLst>
              <a:ext uri="{FF2B5EF4-FFF2-40B4-BE49-F238E27FC236}">
                <a16:creationId xmlns:a16="http://schemas.microsoft.com/office/drawing/2014/main" xmlns="" id="{DF123BB6-D9DB-46A3-9023-F4F863114D21}"/>
              </a:ext>
            </a:extLst>
          </p:cNvPr>
          <p:cNvSpPr>
            <a:spLocks noGrp="1"/>
          </p:cNvSpPr>
          <p:nvPr>
            <p:ph idx="1"/>
          </p:nvPr>
        </p:nvSpPr>
        <p:spPr>
          <a:xfrm>
            <a:off x="838200" y="2065869"/>
            <a:ext cx="11003658" cy="4637212"/>
          </a:xfrm>
        </p:spPr>
        <p:txBody>
          <a:bodyPr>
            <a:noAutofit/>
          </a:bodyPr>
          <a:lstStyle/>
          <a:p>
            <a:pPr marL="0" indent="0">
              <a:buNone/>
            </a:pPr>
            <a:r>
              <a:rPr lang="en-US" sz="3600" b="1" dirty="0">
                <a:solidFill>
                  <a:schemeClr val="bg1"/>
                </a:solidFill>
                <a:latin typeface="Arial" panose="020B0604020202020204" pitchFamily="34" charset="0"/>
                <a:cs typeface="Arial" panose="020B0604020202020204" pitchFamily="34" charset="0"/>
              </a:rPr>
              <a:t>1. Be productive			2 </a:t>
            </a:r>
            <a:r>
              <a:rPr lang="en-US" sz="3600" b="1" dirty="0" err="1">
                <a:solidFill>
                  <a:schemeClr val="bg1"/>
                </a:solidFill>
                <a:latin typeface="Arial" panose="020B0604020202020204" pitchFamily="34" charset="0"/>
                <a:cs typeface="Arial" panose="020B0604020202020204" pitchFamily="34" charset="0"/>
              </a:rPr>
              <a:t>Thess</a:t>
            </a:r>
            <a:r>
              <a:rPr lang="en-US" sz="3600" b="1" dirty="0">
                <a:solidFill>
                  <a:schemeClr val="bg1"/>
                </a:solidFill>
                <a:latin typeface="Arial" panose="020B0604020202020204" pitchFamily="34" charset="0"/>
                <a:cs typeface="Arial" panose="020B0604020202020204" pitchFamily="34" charset="0"/>
              </a:rPr>
              <a:t> 3:10-12</a:t>
            </a:r>
          </a:p>
          <a:p>
            <a:pPr marL="0" indent="0">
              <a:buNone/>
            </a:pPr>
            <a:r>
              <a:rPr lang="en-US" sz="3600" b="1" dirty="0">
                <a:solidFill>
                  <a:schemeClr val="bg1"/>
                </a:solidFill>
                <a:latin typeface="Arial" panose="020B0604020202020204" pitchFamily="34" charset="0"/>
                <a:cs typeface="Arial" panose="020B0604020202020204" pitchFamily="34" charset="0"/>
              </a:rPr>
              <a:t>2. Be involved 			Rom 12:18-21</a:t>
            </a:r>
          </a:p>
          <a:p>
            <a:pPr marL="0" indent="0">
              <a:buNone/>
            </a:pPr>
            <a:r>
              <a:rPr lang="en-US" sz="3600" b="1" dirty="0">
                <a:solidFill>
                  <a:schemeClr val="bg1"/>
                </a:solidFill>
                <a:latin typeface="Arial" panose="020B0604020202020204" pitchFamily="34" charset="0"/>
                <a:cs typeface="Arial" panose="020B0604020202020204" pitchFamily="34" charset="0"/>
              </a:rPr>
              <a:t>3. Respect the office		1 Sam 24-26</a:t>
            </a:r>
          </a:p>
          <a:p>
            <a:pPr marL="0" indent="0">
              <a:buNone/>
            </a:pPr>
            <a:r>
              <a:rPr lang="en-US" sz="3600" b="1" dirty="0">
                <a:solidFill>
                  <a:schemeClr val="bg1"/>
                </a:solidFill>
                <a:latin typeface="Arial" panose="020B0604020202020204" pitchFamily="34" charset="0"/>
                <a:cs typeface="Arial" panose="020B0604020202020204" pitchFamily="34" charset="0"/>
              </a:rPr>
              <a:t>4. Pay taxes				Mt 22:17-21; 17:24-17</a:t>
            </a:r>
          </a:p>
          <a:p>
            <a:pPr marL="0" indent="0">
              <a:buNone/>
            </a:pPr>
            <a:r>
              <a:rPr lang="en-US" sz="3600" b="1" dirty="0">
                <a:solidFill>
                  <a:schemeClr val="bg1"/>
                </a:solidFill>
                <a:latin typeface="Arial" panose="020B0604020202020204" pitchFamily="34" charset="0"/>
                <a:cs typeface="Arial" panose="020B0604020202020204" pitchFamily="34" charset="0"/>
              </a:rPr>
              <a:t>5. Obey laws			Rom 13:1</a:t>
            </a:r>
          </a:p>
          <a:p>
            <a:pPr marL="0" indent="0">
              <a:buNone/>
            </a:pPr>
            <a:endParaRPr lang="en-US" sz="3600" b="1" dirty="0">
              <a:solidFill>
                <a:schemeClr val="bg1"/>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xmlns="" id="{78F76CE7-E0A0-4639-8F2F-5499C6B3D806}"/>
              </a:ext>
            </a:extLst>
          </p:cNvPr>
          <p:cNvCxnSpPr>
            <a:cxnSpLocks/>
          </p:cNvCxnSpPr>
          <p:nvPr/>
        </p:nvCxnSpPr>
        <p:spPr>
          <a:xfrm>
            <a:off x="967299" y="1753230"/>
            <a:ext cx="113582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030624759"/>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E5BE0D26-BA4A-42F1-A9D3-D2DD767DA936}"/>
              </a:ext>
            </a:extLst>
          </p:cNvPr>
          <p:cNvSpPr>
            <a:spLocks noGrp="1"/>
          </p:cNvSpPr>
          <p:nvPr>
            <p:ph type="title"/>
          </p:nvPr>
        </p:nvSpPr>
        <p:spPr>
          <a:xfrm>
            <a:off x="838200" y="271348"/>
            <a:ext cx="10515600" cy="1325563"/>
          </a:xfrm>
        </p:spPr>
        <p:txBody>
          <a:bodyPr>
            <a:normAutofit/>
          </a:bodyPr>
          <a:lstStyle/>
          <a:p>
            <a:r>
              <a:rPr lang="en-US" sz="4000" b="1" dirty="0">
                <a:solidFill>
                  <a:schemeClr val="bg1"/>
                </a:solidFill>
                <a:latin typeface="Arial" panose="020B0604020202020204" pitchFamily="34" charset="0"/>
                <a:cs typeface="Arial" panose="020B0604020202020204" pitchFamily="34" charset="0"/>
              </a:rPr>
              <a:t>How Do Christians Show Submission To Government?</a:t>
            </a:r>
          </a:p>
        </p:txBody>
      </p:sp>
      <p:sp>
        <p:nvSpPr>
          <p:cNvPr id="5" name="Content Placeholder 4">
            <a:extLst>
              <a:ext uri="{FF2B5EF4-FFF2-40B4-BE49-F238E27FC236}">
                <a16:creationId xmlns:a16="http://schemas.microsoft.com/office/drawing/2014/main" xmlns="" id="{DF123BB6-D9DB-46A3-9023-F4F863114D21}"/>
              </a:ext>
            </a:extLst>
          </p:cNvPr>
          <p:cNvSpPr>
            <a:spLocks noGrp="1"/>
          </p:cNvSpPr>
          <p:nvPr>
            <p:ph idx="1"/>
          </p:nvPr>
        </p:nvSpPr>
        <p:spPr>
          <a:xfrm>
            <a:off x="838200" y="2065869"/>
            <a:ext cx="11003658" cy="4637212"/>
          </a:xfrm>
        </p:spPr>
        <p:txBody>
          <a:bodyPr>
            <a:noAutofit/>
          </a:bodyPr>
          <a:lstStyle/>
          <a:p>
            <a:pPr marL="0" indent="0">
              <a:buNone/>
            </a:pPr>
            <a:r>
              <a:rPr lang="en-US" sz="3600" b="1" dirty="0">
                <a:solidFill>
                  <a:schemeClr val="bg1"/>
                </a:solidFill>
                <a:latin typeface="Arial" panose="020B0604020202020204" pitchFamily="34" charset="0"/>
                <a:cs typeface="Arial" panose="020B0604020202020204" pitchFamily="34" charset="0"/>
              </a:rPr>
              <a:t>1. Be productive			2 </a:t>
            </a:r>
            <a:r>
              <a:rPr lang="en-US" sz="3600" b="1" dirty="0" err="1">
                <a:solidFill>
                  <a:schemeClr val="bg1"/>
                </a:solidFill>
                <a:latin typeface="Arial" panose="020B0604020202020204" pitchFamily="34" charset="0"/>
                <a:cs typeface="Arial" panose="020B0604020202020204" pitchFamily="34" charset="0"/>
              </a:rPr>
              <a:t>Thess</a:t>
            </a:r>
            <a:r>
              <a:rPr lang="en-US" sz="3600" b="1" dirty="0">
                <a:solidFill>
                  <a:schemeClr val="bg1"/>
                </a:solidFill>
                <a:latin typeface="Arial" panose="020B0604020202020204" pitchFamily="34" charset="0"/>
                <a:cs typeface="Arial" panose="020B0604020202020204" pitchFamily="34" charset="0"/>
              </a:rPr>
              <a:t> 3:10-12</a:t>
            </a:r>
          </a:p>
          <a:p>
            <a:pPr marL="0" indent="0">
              <a:buNone/>
            </a:pPr>
            <a:r>
              <a:rPr lang="en-US" sz="3600" b="1" dirty="0">
                <a:solidFill>
                  <a:schemeClr val="bg1"/>
                </a:solidFill>
                <a:latin typeface="Arial" panose="020B0604020202020204" pitchFamily="34" charset="0"/>
                <a:cs typeface="Arial" panose="020B0604020202020204" pitchFamily="34" charset="0"/>
              </a:rPr>
              <a:t>2. Be involved 			Rom 12:18-21</a:t>
            </a:r>
          </a:p>
          <a:p>
            <a:pPr marL="0" indent="0">
              <a:buNone/>
            </a:pPr>
            <a:r>
              <a:rPr lang="en-US" sz="3600" b="1" dirty="0">
                <a:solidFill>
                  <a:schemeClr val="bg1"/>
                </a:solidFill>
                <a:latin typeface="Arial" panose="020B0604020202020204" pitchFamily="34" charset="0"/>
                <a:cs typeface="Arial" panose="020B0604020202020204" pitchFamily="34" charset="0"/>
              </a:rPr>
              <a:t>3. Respect the office		1 Sam 24-26</a:t>
            </a:r>
          </a:p>
          <a:p>
            <a:pPr marL="0" indent="0">
              <a:buNone/>
            </a:pPr>
            <a:r>
              <a:rPr lang="en-US" sz="3600" b="1" dirty="0">
                <a:solidFill>
                  <a:schemeClr val="bg1"/>
                </a:solidFill>
                <a:latin typeface="Arial" panose="020B0604020202020204" pitchFamily="34" charset="0"/>
                <a:cs typeface="Arial" panose="020B0604020202020204" pitchFamily="34" charset="0"/>
              </a:rPr>
              <a:t>4. Pay taxes				Mt 22:17-21; 17:24-17</a:t>
            </a:r>
          </a:p>
          <a:p>
            <a:pPr marL="0" indent="0">
              <a:buNone/>
            </a:pPr>
            <a:r>
              <a:rPr lang="en-US" sz="3600" b="1" dirty="0">
                <a:solidFill>
                  <a:schemeClr val="bg1"/>
                </a:solidFill>
                <a:latin typeface="Arial" panose="020B0604020202020204" pitchFamily="34" charset="0"/>
                <a:cs typeface="Arial" panose="020B0604020202020204" pitchFamily="34" charset="0"/>
              </a:rPr>
              <a:t>5. Obey laws			Rom 13:1</a:t>
            </a:r>
          </a:p>
          <a:p>
            <a:pPr marL="0" indent="0">
              <a:buNone/>
            </a:pPr>
            <a:r>
              <a:rPr lang="en-US" sz="3600" b="1" dirty="0">
                <a:solidFill>
                  <a:schemeClr val="bg1"/>
                </a:solidFill>
                <a:latin typeface="Arial" panose="020B0604020202020204" pitchFamily="34" charset="0"/>
                <a:cs typeface="Arial" panose="020B0604020202020204" pitchFamily="34" charset="0"/>
              </a:rPr>
              <a:t>6. In civil matters		Lev 19:15; Mat 5:25;        						1 Cor 6:1-4; Lk 12:57-59</a:t>
            </a:r>
          </a:p>
        </p:txBody>
      </p:sp>
      <p:cxnSp>
        <p:nvCxnSpPr>
          <p:cNvPr id="6" name="Straight Connector 5">
            <a:extLst>
              <a:ext uri="{FF2B5EF4-FFF2-40B4-BE49-F238E27FC236}">
                <a16:creationId xmlns:a16="http://schemas.microsoft.com/office/drawing/2014/main" xmlns="" id="{78F76CE7-E0A0-4639-8F2F-5499C6B3D806}"/>
              </a:ext>
            </a:extLst>
          </p:cNvPr>
          <p:cNvCxnSpPr>
            <a:cxnSpLocks/>
          </p:cNvCxnSpPr>
          <p:nvPr/>
        </p:nvCxnSpPr>
        <p:spPr>
          <a:xfrm>
            <a:off x="967299" y="1753230"/>
            <a:ext cx="113582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027598228"/>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E5BE0D26-BA4A-42F1-A9D3-D2DD767DA936}"/>
              </a:ext>
            </a:extLst>
          </p:cNvPr>
          <p:cNvSpPr>
            <a:spLocks noGrp="1"/>
          </p:cNvSpPr>
          <p:nvPr>
            <p:ph type="title"/>
          </p:nvPr>
        </p:nvSpPr>
        <p:spPr>
          <a:xfrm>
            <a:off x="838200" y="271348"/>
            <a:ext cx="10515600" cy="1325563"/>
          </a:xfrm>
        </p:spPr>
        <p:txBody>
          <a:bodyPr>
            <a:normAutofit/>
          </a:bodyPr>
          <a:lstStyle/>
          <a:p>
            <a:r>
              <a:rPr lang="en-US" sz="4000" b="1" dirty="0">
                <a:solidFill>
                  <a:schemeClr val="bg1"/>
                </a:solidFill>
                <a:latin typeface="Arial" panose="020B0604020202020204" pitchFamily="34" charset="0"/>
                <a:cs typeface="Arial" panose="020B0604020202020204" pitchFamily="34" charset="0"/>
              </a:rPr>
              <a:t>Is There A Time When Christians Should Not Submit To Government?</a:t>
            </a:r>
          </a:p>
        </p:txBody>
      </p:sp>
      <p:sp>
        <p:nvSpPr>
          <p:cNvPr id="5" name="Content Placeholder 4">
            <a:extLst>
              <a:ext uri="{FF2B5EF4-FFF2-40B4-BE49-F238E27FC236}">
                <a16:creationId xmlns:a16="http://schemas.microsoft.com/office/drawing/2014/main" xmlns="" id="{DF123BB6-D9DB-46A3-9023-F4F863114D21}"/>
              </a:ext>
            </a:extLst>
          </p:cNvPr>
          <p:cNvSpPr>
            <a:spLocks noGrp="1"/>
          </p:cNvSpPr>
          <p:nvPr>
            <p:ph idx="1"/>
          </p:nvPr>
        </p:nvSpPr>
        <p:spPr>
          <a:xfrm>
            <a:off x="838200" y="2065869"/>
            <a:ext cx="11003658" cy="4395387"/>
          </a:xfrm>
        </p:spPr>
        <p:txBody>
          <a:bodyPr>
            <a:noAutofit/>
          </a:bodyPr>
          <a:lstStyle/>
          <a:p>
            <a:pPr marL="742950" indent="-742950">
              <a:buAutoNum type="arabicPeriod"/>
            </a:pPr>
            <a:r>
              <a:rPr lang="en-US" sz="3600" b="1" dirty="0">
                <a:solidFill>
                  <a:schemeClr val="bg1"/>
                </a:solidFill>
                <a:latin typeface="Arial" panose="020B0604020202020204" pitchFamily="34" charset="0"/>
                <a:cs typeface="Arial" panose="020B0604020202020204" pitchFamily="34" charset="0"/>
              </a:rPr>
              <a:t>When Christ is opposed		Acts 5:17- 42</a:t>
            </a:r>
          </a:p>
          <a:p>
            <a:pPr marL="742950" indent="-742950">
              <a:buAutoNum type="arabicPeriod"/>
            </a:pPr>
            <a:r>
              <a:rPr lang="en-US" sz="3600" b="1" dirty="0">
                <a:solidFill>
                  <a:schemeClr val="bg1"/>
                </a:solidFill>
                <a:latin typeface="Arial" panose="020B0604020202020204" pitchFamily="34" charset="0"/>
                <a:cs typeface="Arial" panose="020B0604020202020204" pitchFamily="34" charset="0"/>
              </a:rPr>
              <a:t>When man is worshipped		Daniel 3</a:t>
            </a:r>
          </a:p>
          <a:p>
            <a:pPr marL="742950" indent="-742950">
              <a:buAutoNum type="arabicPeriod"/>
            </a:pPr>
            <a:r>
              <a:rPr lang="en-US" sz="3600" b="1" dirty="0">
                <a:solidFill>
                  <a:schemeClr val="bg1"/>
                </a:solidFill>
                <a:latin typeface="Arial" panose="020B0604020202020204" pitchFamily="34" charset="0"/>
                <a:cs typeface="Arial" panose="020B0604020202020204" pitchFamily="34" charset="0"/>
              </a:rPr>
              <a:t>When worship is forbidden	Daniel 6</a:t>
            </a:r>
          </a:p>
          <a:p>
            <a:pPr marL="742950" indent="-742950">
              <a:buAutoNum type="arabicPeriod"/>
            </a:pPr>
            <a:r>
              <a:rPr lang="en-US" sz="3600" b="1" dirty="0">
                <a:solidFill>
                  <a:schemeClr val="bg1"/>
                </a:solidFill>
                <a:latin typeface="Arial" panose="020B0604020202020204" pitchFamily="34" charset="0"/>
                <a:cs typeface="Arial" panose="020B0604020202020204" pitchFamily="34" charset="0"/>
              </a:rPr>
              <a:t>Accept consequences 		Acts 5; Lk 12</a:t>
            </a:r>
          </a:p>
        </p:txBody>
      </p:sp>
      <p:cxnSp>
        <p:nvCxnSpPr>
          <p:cNvPr id="6" name="Straight Connector 5">
            <a:extLst>
              <a:ext uri="{FF2B5EF4-FFF2-40B4-BE49-F238E27FC236}">
                <a16:creationId xmlns:a16="http://schemas.microsoft.com/office/drawing/2014/main" xmlns="" id="{78F76CE7-E0A0-4639-8F2F-5499C6B3D806}"/>
              </a:ext>
            </a:extLst>
          </p:cNvPr>
          <p:cNvCxnSpPr>
            <a:cxnSpLocks/>
          </p:cNvCxnSpPr>
          <p:nvPr/>
        </p:nvCxnSpPr>
        <p:spPr>
          <a:xfrm>
            <a:off x="967299" y="1753230"/>
            <a:ext cx="113582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90756567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E5BE0D26-BA4A-42F1-A9D3-D2DD767DA936}"/>
              </a:ext>
            </a:extLst>
          </p:cNvPr>
          <p:cNvSpPr>
            <a:spLocks noGrp="1"/>
          </p:cNvSpPr>
          <p:nvPr>
            <p:ph type="title"/>
          </p:nvPr>
        </p:nvSpPr>
        <p:spPr>
          <a:xfrm>
            <a:off x="838200" y="271348"/>
            <a:ext cx="10515600" cy="1325563"/>
          </a:xfrm>
        </p:spPr>
        <p:txBody>
          <a:bodyPr>
            <a:normAutofit/>
          </a:bodyPr>
          <a:lstStyle/>
          <a:p>
            <a:r>
              <a:rPr lang="en-US" sz="4000" b="1" dirty="0">
                <a:solidFill>
                  <a:schemeClr val="bg1"/>
                </a:solidFill>
                <a:latin typeface="Arial" panose="020B0604020202020204" pitchFamily="34" charset="0"/>
                <a:cs typeface="Arial" panose="020B0604020202020204" pitchFamily="34" charset="0"/>
              </a:rPr>
              <a:t>How Can Christians Use Civil Authority to Our Advantage?</a:t>
            </a:r>
          </a:p>
        </p:txBody>
      </p:sp>
      <p:sp>
        <p:nvSpPr>
          <p:cNvPr id="5" name="Content Placeholder 4">
            <a:extLst>
              <a:ext uri="{FF2B5EF4-FFF2-40B4-BE49-F238E27FC236}">
                <a16:creationId xmlns:a16="http://schemas.microsoft.com/office/drawing/2014/main" xmlns="" id="{DF123BB6-D9DB-46A3-9023-F4F863114D21}"/>
              </a:ext>
            </a:extLst>
          </p:cNvPr>
          <p:cNvSpPr>
            <a:spLocks noGrp="1"/>
          </p:cNvSpPr>
          <p:nvPr>
            <p:ph idx="1"/>
          </p:nvPr>
        </p:nvSpPr>
        <p:spPr>
          <a:xfrm>
            <a:off x="838199" y="2065869"/>
            <a:ext cx="11147241" cy="4455840"/>
          </a:xfrm>
        </p:spPr>
        <p:txBody>
          <a:bodyPr>
            <a:noAutofit/>
          </a:bodyPr>
          <a:lstStyle/>
          <a:p>
            <a:pPr marL="742950" indent="-742950">
              <a:buFont typeface="Arial" panose="020B0604020202020204" pitchFamily="34" charset="0"/>
              <a:buAutoNum type="arabicPeriod"/>
            </a:pPr>
            <a:r>
              <a:rPr lang="en-US" sz="3600" b="1" dirty="0">
                <a:solidFill>
                  <a:schemeClr val="bg1"/>
                </a:solidFill>
                <a:latin typeface="Arial" panose="020B0604020202020204" pitchFamily="34" charset="0"/>
                <a:cs typeface="Arial" panose="020B0604020202020204" pitchFamily="34" charset="0"/>
              </a:rPr>
              <a:t>Rights to religion	</a:t>
            </a:r>
          </a:p>
        </p:txBody>
      </p:sp>
      <p:cxnSp>
        <p:nvCxnSpPr>
          <p:cNvPr id="6" name="Straight Connector 5">
            <a:extLst>
              <a:ext uri="{FF2B5EF4-FFF2-40B4-BE49-F238E27FC236}">
                <a16:creationId xmlns:a16="http://schemas.microsoft.com/office/drawing/2014/main" xmlns="" id="{78F76CE7-E0A0-4639-8F2F-5499C6B3D806}"/>
              </a:ext>
            </a:extLst>
          </p:cNvPr>
          <p:cNvCxnSpPr>
            <a:cxnSpLocks/>
          </p:cNvCxnSpPr>
          <p:nvPr/>
        </p:nvCxnSpPr>
        <p:spPr>
          <a:xfrm>
            <a:off x="967299" y="1753230"/>
            <a:ext cx="113582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24702141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xmlns="" id="{DF123BB6-D9DB-46A3-9023-F4F863114D21}"/>
              </a:ext>
            </a:extLst>
          </p:cNvPr>
          <p:cNvSpPr>
            <a:spLocks noGrp="1"/>
          </p:cNvSpPr>
          <p:nvPr>
            <p:ph idx="1"/>
          </p:nvPr>
        </p:nvSpPr>
        <p:spPr>
          <a:xfrm>
            <a:off x="1295872" y="1347951"/>
            <a:ext cx="9600256" cy="4455840"/>
          </a:xfrm>
        </p:spPr>
        <p:txBody>
          <a:bodyPr>
            <a:noAutofit/>
          </a:bodyPr>
          <a:lstStyle/>
          <a:p>
            <a:pPr marL="0" indent="0">
              <a:buNone/>
            </a:pPr>
            <a:r>
              <a:rPr lang="en-US" sz="3600" b="1" dirty="0">
                <a:solidFill>
                  <a:schemeClr val="bg1"/>
                </a:solidFill>
                <a:latin typeface="Arial" panose="020B0604020202020204" pitchFamily="34" charset="0"/>
                <a:cs typeface="Arial" panose="020B0604020202020204" pitchFamily="34" charset="0"/>
              </a:rPr>
              <a:t>The First Amendment to the U.S. Constitution states:</a:t>
            </a:r>
          </a:p>
          <a:p>
            <a:pPr marL="0" indent="0">
              <a:buNone/>
            </a:pPr>
            <a:endParaRPr lang="en-US" sz="1200" b="1" dirty="0">
              <a:solidFill>
                <a:schemeClr val="bg1"/>
              </a:solidFill>
              <a:latin typeface="Arial" panose="020B0604020202020204" pitchFamily="34" charset="0"/>
              <a:cs typeface="Arial" panose="020B0604020202020204" pitchFamily="34" charset="0"/>
            </a:endParaRPr>
          </a:p>
          <a:p>
            <a:pPr marL="0" indent="0">
              <a:buNone/>
            </a:pPr>
            <a:r>
              <a:rPr lang="en-US" sz="3600" b="1" dirty="0">
                <a:solidFill>
                  <a:schemeClr val="bg1"/>
                </a:solidFill>
                <a:latin typeface="Arial" panose="020B0604020202020204" pitchFamily="34" charset="0"/>
                <a:cs typeface="Arial" panose="020B0604020202020204" pitchFamily="34" charset="0"/>
              </a:rPr>
              <a:t>“Congress shall make no law respecting an establishment of religion, or prohibiting the free exercise thereof; or abridging the freedom of speech, or of the press; or the right of the people peaceably to assemble”</a:t>
            </a:r>
            <a:endParaRPr lang="en-US"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628827955"/>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D33FA0-144E-4344-B559-67D3A1029975}"/>
              </a:ext>
            </a:extLst>
          </p:cNvPr>
          <p:cNvSpPr>
            <a:spLocks noGrp="1"/>
          </p:cNvSpPr>
          <p:nvPr>
            <p:ph type="title"/>
          </p:nvPr>
        </p:nvSpPr>
        <p:spPr>
          <a:xfrm>
            <a:off x="838200" y="42258"/>
            <a:ext cx="10515600" cy="1325563"/>
          </a:xfrm>
        </p:spPr>
        <p:txBody>
          <a:bodyPr/>
          <a:lstStyle/>
          <a:p>
            <a:r>
              <a:rPr lang="en-US" b="1" dirty="0">
                <a:solidFill>
                  <a:schemeClr val="bg1"/>
                </a:solidFill>
                <a:latin typeface="Arial" panose="020B0604020202020204" pitchFamily="34" charset="0"/>
                <a:cs typeface="Arial" panose="020B0604020202020204" pitchFamily="34" charset="0"/>
              </a:rPr>
              <a:t>Submission To Civil Authority</a:t>
            </a:r>
          </a:p>
        </p:txBody>
      </p:sp>
      <p:cxnSp>
        <p:nvCxnSpPr>
          <p:cNvPr id="4" name="Straight Connector 3">
            <a:extLst>
              <a:ext uri="{FF2B5EF4-FFF2-40B4-BE49-F238E27FC236}">
                <a16:creationId xmlns:a16="http://schemas.microsoft.com/office/drawing/2014/main" xmlns="" id="{7453F57A-5D6B-48A5-8333-249BE465F698}"/>
              </a:ext>
            </a:extLst>
          </p:cNvPr>
          <p:cNvCxnSpPr>
            <a:cxnSpLocks/>
          </p:cNvCxnSpPr>
          <p:nvPr/>
        </p:nvCxnSpPr>
        <p:spPr>
          <a:xfrm>
            <a:off x="1012641" y="1367821"/>
            <a:ext cx="113053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737626529"/>
      </p:ext>
    </p:extLst>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E5BE0D26-BA4A-42F1-A9D3-D2DD767DA936}"/>
              </a:ext>
            </a:extLst>
          </p:cNvPr>
          <p:cNvSpPr>
            <a:spLocks noGrp="1"/>
          </p:cNvSpPr>
          <p:nvPr>
            <p:ph type="title"/>
          </p:nvPr>
        </p:nvSpPr>
        <p:spPr>
          <a:xfrm>
            <a:off x="838200" y="271348"/>
            <a:ext cx="10515600" cy="1325563"/>
          </a:xfrm>
        </p:spPr>
        <p:txBody>
          <a:bodyPr>
            <a:normAutofit/>
          </a:bodyPr>
          <a:lstStyle/>
          <a:p>
            <a:r>
              <a:rPr lang="en-US" sz="4000" b="1" dirty="0">
                <a:solidFill>
                  <a:schemeClr val="bg1"/>
                </a:solidFill>
                <a:latin typeface="Arial" panose="020B0604020202020204" pitchFamily="34" charset="0"/>
                <a:cs typeface="Arial" panose="020B0604020202020204" pitchFamily="34" charset="0"/>
              </a:rPr>
              <a:t>How Can Christians Use Civil Authority to Our Advantage?</a:t>
            </a:r>
          </a:p>
        </p:txBody>
      </p:sp>
      <p:sp>
        <p:nvSpPr>
          <p:cNvPr id="5" name="Content Placeholder 4">
            <a:extLst>
              <a:ext uri="{FF2B5EF4-FFF2-40B4-BE49-F238E27FC236}">
                <a16:creationId xmlns:a16="http://schemas.microsoft.com/office/drawing/2014/main" xmlns="" id="{DF123BB6-D9DB-46A3-9023-F4F863114D21}"/>
              </a:ext>
            </a:extLst>
          </p:cNvPr>
          <p:cNvSpPr>
            <a:spLocks noGrp="1"/>
          </p:cNvSpPr>
          <p:nvPr>
            <p:ph idx="1"/>
          </p:nvPr>
        </p:nvSpPr>
        <p:spPr>
          <a:xfrm>
            <a:off x="838199" y="2065869"/>
            <a:ext cx="11147241" cy="4455840"/>
          </a:xfrm>
        </p:spPr>
        <p:txBody>
          <a:bodyPr>
            <a:noAutofit/>
          </a:bodyPr>
          <a:lstStyle/>
          <a:p>
            <a:pPr marL="742950" indent="-742950">
              <a:buFont typeface="Arial" panose="020B0604020202020204" pitchFamily="34" charset="0"/>
              <a:buAutoNum type="arabicPeriod"/>
            </a:pPr>
            <a:r>
              <a:rPr lang="en-US" sz="3600" b="1" dirty="0">
                <a:solidFill>
                  <a:schemeClr val="bg1"/>
                </a:solidFill>
                <a:latin typeface="Arial" panose="020B0604020202020204" pitchFamily="34" charset="0"/>
                <a:cs typeface="Arial" panose="020B0604020202020204" pitchFamily="34" charset="0"/>
              </a:rPr>
              <a:t>Rights to religion</a:t>
            </a:r>
          </a:p>
          <a:p>
            <a:pPr marL="742950" indent="-742950">
              <a:buFont typeface="Arial" panose="020B0604020202020204" pitchFamily="34" charset="0"/>
              <a:buAutoNum type="arabicPeriod"/>
            </a:pPr>
            <a:r>
              <a:rPr lang="en-US" sz="3600" b="1" dirty="0">
                <a:solidFill>
                  <a:schemeClr val="bg1"/>
                </a:solidFill>
                <a:latin typeface="Arial" panose="020B0604020202020204" pitchFamily="34" charset="0"/>
                <a:cs typeface="Arial" panose="020B0604020202020204" pitchFamily="34" charset="0"/>
              </a:rPr>
              <a:t>Use civil resources			Acts 22</a:t>
            </a:r>
          </a:p>
        </p:txBody>
      </p:sp>
      <p:cxnSp>
        <p:nvCxnSpPr>
          <p:cNvPr id="6" name="Straight Connector 5">
            <a:extLst>
              <a:ext uri="{FF2B5EF4-FFF2-40B4-BE49-F238E27FC236}">
                <a16:creationId xmlns:a16="http://schemas.microsoft.com/office/drawing/2014/main" xmlns="" id="{78F76CE7-E0A0-4639-8F2F-5499C6B3D806}"/>
              </a:ext>
            </a:extLst>
          </p:cNvPr>
          <p:cNvCxnSpPr>
            <a:cxnSpLocks/>
          </p:cNvCxnSpPr>
          <p:nvPr/>
        </p:nvCxnSpPr>
        <p:spPr>
          <a:xfrm>
            <a:off x="967299" y="1753230"/>
            <a:ext cx="113582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551681959"/>
      </p:ext>
    </p:extLst>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xmlns="" id="{DF123BB6-D9DB-46A3-9023-F4F863114D21}"/>
              </a:ext>
            </a:extLst>
          </p:cNvPr>
          <p:cNvSpPr>
            <a:spLocks noGrp="1"/>
          </p:cNvSpPr>
          <p:nvPr>
            <p:ph idx="1"/>
          </p:nvPr>
        </p:nvSpPr>
        <p:spPr>
          <a:xfrm>
            <a:off x="696190" y="405123"/>
            <a:ext cx="10799620" cy="6047753"/>
          </a:xfrm>
        </p:spPr>
        <p:txBody>
          <a:bodyPr>
            <a:noAutofit/>
          </a:bodyPr>
          <a:lstStyle/>
          <a:p>
            <a:pPr marL="0" indent="0">
              <a:buNone/>
            </a:pPr>
            <a:r>
              <a:rPr lang="en-US" sz="3600" b="1" dirty="0">
                <a:solidFill>
                  <a:schemeClr val="bg1"/>
                </a:solidFill>
                <a:latin typeface="Arial" panose="020B0604020202020204" pitchFamily="34" charset="0"/>
                <a:cs typeface="Arial" panose="020B0604020202020204" pitchFamily="34" charset="0"/>
              </a:rPr>
              <a:t>U.S. Equal Employment Opportunity Commission says….</a:t>
            </a:r>
          </a:p>
          <a:p>
            <a:pPr marL="0" indent="0">
              <a:buNone/>
            </a:pPr>
            <a:endParaRPr lang="en-US" sz="1050" b="1" dirty="0">
              <a:solidFill>
                <a:schemeClr val="bg1"/>
              </a:solidFill>
              <a:latin typeface="Arial" panose="020B0604020202020204" pitchFamily="34" charset="0"/>
              <a:cs typeface="Arial" panose="020B0604020202020204" pitchFamily="34" charset="0"/>
            </a:endParaRPr>
          </a:p>
          <a:p>
            <a:pPr marL="0" indent="0" algn="just">
              <a:buNone/>
            </a:pPr>
            <a:r>
              <a:rPr lang="en-US" sz="3600" b="1" dirty="0">
                <a:solidFill>
                  <a:schemeClr val="bg1"/>
                </a:solidFill>
                <a:latin typeface="Arial" panose="020B0604020202020204" pitchFamily="34" charset="0"/>
                <a:cs typeface="Arial" panose="020B0604020202020204" pitchFamily="34" charset="0"/>
              </a:rPr>
              <a:t>Under Title VII of the Civil Rights Act of 1964, Religious discrimination involves treating a person (an applicant or employee) unfavorably because of his or her religious beliefs. </a:t>
            </a:r>
            <a:r>
              <a:rPr lang="en-US" sz="3600" b="1" u="sng" dirty="0">
                <a:solidFill>
                  <a:schemeClr val="bg1"/>
                </a:solidFill>
                <a:latin typeface="Arial" panose="020B0604020202020204" pitchFamily="34" charset="0"/>
                <a:cs typeface="Arial" panose="020B0604020202020204" pitchFamily="34" charset="0"/>
              </a:rPr>
              <a:t>The law protects</a:t>
            </a:r>
            <a:r>
              <a:rPr lang="en-US" sz="3600" b="1" dirty="0">
                <a:solidFill>
                  <a:schemeClr val="bg1"/>
                </a:solidFill>
                <a:latin typeface="Arial" panose="020B0604020202020204" pitchFamily="34" charset="0"/>
                <a:cs typeface="Arial" panose="020B0604020202020204" pitchFamily="34" charset="0"/>
              </a:rPr>
              <a:t> not only people who belong to traditional, organized religions, such as Buddhism, </a:t>
            </a:r>
            <a:r>
              <a:rPr lang="en-US" sz="3600" b="1" u="sng" dirty="0">
                <a:solidFill>
                  <a:schemeClr val="bg1"/>
                </a:solidFill>
                <a:latin typeface="Arial" panose="020B0604020202020204" pitchFamily="34" charset="0"/>
                <a:cs typeface="Arial" panose="020B0604020202020204" pitchFamily="34" charset="0"/>
              </a:rPr>
              <a:t>Christianity</a:t>
            </a:r>
            <a:r>
              <a:rPr lang="en-US" sz="3600" b="1" dirty="0">
                <a:solidFill>
                  <a:schemeClr val="bg1"/>
                </a:solidFill>
                <a:latin typeface="Arial" panose="020B0604020202020204" pitchFamily="34" charset="0"/>
                <a:cs typeface="Arial" panose="020B0604020202020204" pitchFamily="34" charset="0"/>
              </a:rPr>
              <a:t>, Hinduism, Islam, and Judaism, but also others who have sincerely held religious, ethical or moral beliefs.</a:t>
            </a:r>
          </a:p>
          <a:p>
            <a:pPr marL="514350" indent="-514350">
              <a:buFont typeface="+mj-lt"/>
              <a:buAutoNum type="arabicPeriod"/>
            </a:pPr>
            <a:endParaRPr lang="en-US"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690630755"/>
      </p:ext>
    </p:extLst>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E5BE0D26-BA4A-42F1-A9D3-D2DD767DA936}"/>
              </a:ext>
            </a:extLst>
          </p:cNvPr>
          <p:cNvSpPr>
            <a:spLocks noGrp="1"/>
          </p:cNvSpPr>
          <p:nvPr>
            <p:ph type="title"/>
          </p:nvPr>
        </p:nvSpPr>
        <p:spPr>
          <a:xfrm>
            <a:off x="838200" y="216072"/>
            <a:ext cx="10515600" cy="1325563"/>
          </a:xfrm>
        </p:spPr>
        <p:txBody>
          <a:bodyPr>
            <a:normAutofit/>
          </a:bodyPr>
          <a:lstStyle/>
          <a:p>
            <a:r>
              <a:rPr lang="en-US" sz="4000" b="1" dirty="0">
                <a:solidFill>
                  <a:schemeClr val="bg1"/>
                </a:solidFill>
                <a:latin typeface="Arial" panose="020B0604020202020204" pitchFamily="34" charset="0"/>
                <a:cs typeface="Arial" panose="020B0604020202020204" pitchFamily="34" charset="0"/>
              </a:rPr>
              <a:t>How will God change the current state of our government?</a:t>
            </a:r>
          </a:p>
        </p:txBody>
      </p:sp>
      <p:sp>
        <p:nvSpPr>
          <p:cNvPr id="5" name="Content Placeholder 4">
            <a:extLst>
              <a:ext uri="{FF2B5EF4-FFF2-40B4-BE49-F238E27FC236}">
                <a16:creationId xmlns:a16="http://schemas.microsoft.com/office/drawing/2014/main" xmlns="" id="{DF123BB6-D9DB-46A3-9023-F4F863114D21}"/>
              </a:ext>
            </a:extLst>
          </p:cNvPr>
          <p:cNvSpPr>
            <a:spLocks noGrp="1"/>
          </p:cNvSpPr>
          <p:nvPr>
            <p:ph idx="1"/>
          </p:nvPr>
        </p:nvSpPr>
        <p:spPr>
          <a:xfrm>
            <a:off x="838200" y="2047954"/>
            <a:ext cx="11003658" cy="4520492"/>
          </a:xfrm>
        </p:spPr>
        <p:txBody>
          <a:bodyPr>
            <a:noAutofit/>
          </a:bodyPr>
          <a:lstStyle/>
          <a:p>
            <a:pPr marL="514350" indent="-514350">
              <a:buFont typeface="+mj-lt"/>
              <a:buAutoNum type="arabicPeriod"/>
            </a:pPr>
            <a:r>
              <a:rPr lang="en-US" sz="3500" b="1" dirty="0">
                <a:solidFill>
                  <a:schemeClr val="bg1"/>
                </a:solidFill>
                <a:latin typeface="Arial" panose="020B0604020202020204" pitchFamily="34" charset="0"/>
                <a:cs typeface="Arial" panose="020B0604020202020204" pitchFamily="34" charset="0"/>
              </a:rPr>
              <a:t>By protest?			     		Pro 31:9; 29:7-8</a:t>
            </a:r>
          </a:p>
          <a:p>
            <a:pPr marL="514350" indent="-514350">
              <a:buFont typeface="+mj-lt"/>
              <a:buAutoNum type="arabicPeriod"/>
            </a:pPr>
            <a:r>
              <a:rPr lang="en-US" sz="3500" b="1" dirty="0">
                <a:solidFill>
                  <a:schemeClr val="bg1"/>
                </a:solidFill>
                <a:latin typeface="Arial" panose="020B0604020202020204" pitchFamily="34" charset="0"/>
                <a:cs typeface="Arial" panose="020B0604020202020204" pitchFamily="34" charset="0"/>
              </a:rPr>
              <a:t>By the voice of His people		1 Sam 8:7</a:t>
            </a:r>
          </a:p>
          <a:p>
            <a:pPr marL="514350" indent="-514350">
              <a:buFont typeface="+mj-lt"/>
              <a:buAutoNum type="arabicPeriod"/>
            </a:pPr>
            <a:r>
              <a:rPr lang="en-US" sz="3500" b="1" dirty="0">
                <a:solidFill>
                  <a:schemeClr val="bg1"/>
                </a:solidFill>
                <a:latin typeface="Arial" panose="020B0604020202020204" pitchFamily="34" charset="0"/>
                <a:cs typeface="Arial" panose="020B0604020202020204" pitchFamily="34" charset="0"/>
              </a:rPr>
              <a:t>By our wants and will or His	Rom 8:28</a:t>
            </a:r>
          </a:p>
          <a:p>
            <a:pPr marL="514350" indent="-514350">
              <a:buFont typeface="+mj-lt"/>
              <a:buAutoNum type="arabicPeriod"/>
            </a:pPr>
            <a:r>
              <a:rPr lang="en-US" sz="3500" b="1" dirty="0">
                <a:solidFill>
                  <a:schemeClr val="bg1"/>
                </a:solidFill>
                <a:latin typeface="Arial" panose="020B0604020202020204" pitchFamily="34" charset="0"/>
                <a:cs typeface="Arial" panose="020B0604020202020204" pitchFamily="34" charset="0"/>
              </a:rPr>
              <a:t>By the prayers of His people	1 Tim 2:1-3</a:t>
            </a:r>
          </a:p>
          <a:p>
            <a:pPr marL="514350" indent="-514350">
              <a:buFont typeface="+mj-lt"/>
              <a:buAutoNum type="arabicPeriod"/>
            </a:pPr>
            <a:r>
              <a:rPr lang="en-US" sz="3500" b="1" dirty="0">
                <a:solidFill>
                  <a:schemeClr val="bg1"/>
                </a:solidFill>
                <a:latin typeface="Arial" panose="020B0604020202020204" pitchFamily="34" charset="0"/>
                <a:cs typeface="Arial" panose="020B0604020202020204" pitchFamily="34" charset="0"/>
              </a:rPr>
              <a:t>By His purpose for good		Gen 50:20</a:t>
            </a:r>
          </a:p>
          <a:p>
            <a:pPr marL="514350" indent="-514350">
              <a:buFont typeface="+mj-lt"/>
              <a:buAutoNum type="arabicPeriod"/>
            </a:pPr>
            <a:r>
              <a:rPr lang="en-US" sz="3500" b="1" dirty="0">
                <a:solidFill>
                  <a:schemeClr val="bg1"/>
                </a:solidFill>
                <a:latin typeface="Arial" panose="020B0604020202020204" pitchFamily="34" charset="0"/>
                <a:cs typeface="Arial" panose="020B0604020202020204" pitchFamily="34" charset="0"/>
              </a:rPr>
              <a:t>By the good of His people		</a:t>
            </a:r>
            <a:r>
              <a:rPr lang="en-US" sz="3500" b="1">
                <a:solidFill>
                  <a:schemeClr val="bg1"/>
                </a:solidFill>
                <a:latin typeface="Arial" panose="020B0604020202020204" pitchFamily="34" charset="0"/>
                <a:cs typeface="Arial" panose="020B0604020202020204" pitchFamily="34" charset="0"/>
              </a:rPr>
              <a:t>Jeremiah </a:t>
            </a:r>
            <a:r>
              <a:rPr lang="en-US" sz="3500" b="1" smtClean="0">
                <a:solidFill>
                  <a:schemeClr val="bg1"/>
                </a:solidFill>
                <a:latin typeface="Arial" panose="020B0604020202020204" pitchFamily="34" charset="0"/>
                <a:cs typeface="Arial" panose="020B0604020202020204" pitchFamily="34" charset="0"/>
              </a:rPr>
              <a:t>29:7</a:t>
            </a:r>
            <a:endParaRPr lang="en-US" sz="3500" b="1" dirty="0">
              <a:solidFill>
                <a:schemeClr val="bg1"/>
              </a:solidFill>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xmlns="" id="{D09F0ABB-280A-4761-BBEE-6A19D10975B9}"/>
              </a:ext>
            </a:extLst>
          </p:cNvPr>
          <p:cNvCxnSpPr>
            <a:cxnSpLocks/>
          </p:cNvCxnSpPr>
          <p:nvPr/>
        </p:nvCxnSpPr>
        <p:spPr>
          <a:xfrm>
            <a:off x="967299" y="1753230"/>
            <a:ext cx="113582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77091211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left)">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947DB91A-54C4-4132-B429-1BDBAFA7264D}"/>
              </a:ext>
            </a:extLst>
          </p:cNvPr>
          <p:cNvSpPr txBox="1"/>
          <p:nvPr/>
        </p:nvSpPr>
        <p:spPr>
          <a:xfrm>
            <a:off x="6342866" y="495247"/>
            <a:ext cx="5330222" cy="5693866"/>
          </a:xfrm>
          <a:prstGeom prst="rect">
            <a:avLst/>
          </a:prstGeom>
          <a:noFill/>
        </p:spPr>
        <p:txBody>
          <a:bodyPr wrap="square">
            <a:spAutoFit/>
          </a:bodyPr>
          <a:lstStyle/>
          <a:p>
            <a:r>
              <a:rPr lang="en-US" sz="2800" b="1" dirty="0">
                <a:solidFill>
                  <a:schemeClr val="bg1"/>
                </a:solidFill>
                <a:latin typeface="Arial" panose="020B0604020202020204" pitchFamily="34" charset="0"/>
                <a:cs typeface="Arial" panose="020B0604020202020204" pitchFamily="34" charset="0"/>
              </a:rPr>
              <a:t>We are persuaded that good Christians will always be good citizens, and that where righteousness prevails among individuals the Nation will be great and happy. Thus while just government protects all in their religious rights, true religion affords to government it's surest support.</a:t>
            </a:r>
          </a:p>
          <a:p>
            <a:endParaRPr lang="en-US" sz="2800" b="1" dirty="0">
              <a:solidFill>
                <a:schemeClr val="bg1"/>
              </a:solidFill>
              <a:latin typeface="Arial" panose="020B0604020202020204" pitchFamily="34" charset="0"/>
              <a:cs typeface="Arial" panose="020B0604020202020204" pitchFamily="34" charset="0"/>
            </a:endParaRPr>
          </a:p>
          <a:p>
            <a:r>
              <a:rPr lang="en-US" sz="2800" b="1" dirty="0">
                <a:solidFill>
                  <a:schemeClr val="bg1"/>
                </a:solidFill>
                <a:latin typeface="Arial" panose="020B0604020202020204" pitchFamily="34" charset="0"/>
                <a:cs typeface="Arial" panose="020B0604020202020204" pitchFamily="34" charset="0"/>
              </a:rPr>
              <a:t>- George Washington</a:t>
            </a:r>
            <a:endParaRPr lang="en-US" b="1" dirty="0">
              <a:solidFill>
                <a:schemeClr val="bg1"/>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xmlns="" id="{8011597B-2A60-4765-895A-1075716EF57D}"/>
              </a:ext>
            </a:extLst>
          </p:cNvPr>
          <p:cNvPicPr>
            <a:picLocks noChangeAspect="1"/>
          </p:cNvPicPr>
          <p:nvPr/>
        </p:nvPicPr>
        <p:blipFill>
          <a:blip r:embed="rId2" cstate="print">
            <a:extLst>
              <a:ext uri="{BEBA8EAE-BF5A-486C-A8C5-ECC9F3942E4B}">
                <a14:imgProps xmlns:a14="http://schemas.microsoft.com/office/drawing/2010/main" xmlns="">
                  <a14:imgLayer r:embed="rId3">
                    <a14:imgEffect>
                      <a14:sharpenSoften amount="50000"/>
                    </a14:imgEffect>
                    <a14:imgEffect>
                      <a14:saturation sat="0"/>
                    </a14:imgEffect>
                  </a14:imgLayer>
                </a14:imgProps>
              </a:ext>
            </a:extLst>
          </a:blip>
          <a:stretch>
            <a:fillRect/>
          </a:stretch>
        </p:blipFill>
        <p:spPr>
          <a:xfrm>
            <a:off x="810091" y="276093"/>
            <a:ext cx="5039045" cy="6118241"/>
          </a:xfrm>
          <a:prstGeom prst="rect">
            <a:avLst/>
          </a:prstGeom>
        </p:spPr>
      </p:pic>
    </p:spTree>
    <p:extLst>
      <p:ext uri="{BB962C8B-B14F-4D97-AF65-F5344CB8AC3E}">
        <p14:creationId xmlns:p14="http://schemas.microsoft.com/office/powerpoint/2010/main" xmlns="" val="2781469960"/>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D7C19701-B135-4705-8005-C0D64690A029}"/>
              </a:ext>
            </a:extLst>
          </p:cNvPr>
          <p:cNvSpPr txBox="1"/>
          <p:nvPr/>
        </p:nvSpPr>
        <p:spPr>
          <a:xfrm>
            <a:off x="2009474" y="1443841"/>
            <a:ext cx="8173051" cy="3970318"/>
          </a:xfrm>
          <a:prstGeom prst="rect">
            <a:avLst/>
          </a:prstGeom>
          <a:noFill/>
        </p:spPr>
        <p:txBody>
          <a:bodyPr wrap="square">
            <a:spAutoFit/>
          </a:bodyPr>
          <a:lstStyle/>
          <a:p>
            <a:pPr algn="just"/>
            <a:endParaRPr lang="en-US" sz="3600" b="1" dirty="0">
              <a:solidFill>
                <a:schemeClr val="bg1"/>
              </a:solidFill>
              <a:latin typeface="Arial" panose="020B0604020202020204" pitchFamily="34" charset="0"/>
              <a:cs typeface="Arial" panose="020B0604020202020204" pitchFamily="34" charset="0"/>
            </a:endParaRPr>
          </a:p>
          <a:p>
            <a:pPr algn="just"/>
            <a:r>
              <a:rPr lang="en-US" sz="3600" b="1" dirty="0">
                <a:solidFill>
                  <a:schemeClr val="bg1"/>
                </a:solidFill>
                <a:latin typeface="Arial" panose="020B0604020202020204" pitchFamily="34" charset="0"/>
                <a:cs typeface="Arial" panose="020B0604020202020204" pitchFamily="34" charset="0"/>
              </a:rPr>
              <a:t>We cannot be complaining, hateful and disrespectful to the authorities in our lives then walk into a church building and talk about how much we love the Lord. (1 John 4:20)</a:t>
            </a:r>
          </a:p>
          <a:p>
            <a:pPr algn="just"/>
            <a:endParaRPr lang="en-US" sz="3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422043515"/>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D7C19701-B135-4705-8005-C0D64690A029}"/>
              </a:ext>
            </a:extLst>
          </p:cNvPr>
          <p:cNvSpPr txBox="1"/>
          <p:nvPr/>
        </p:nvSpPr>
        <p:spPr>
          <a:xfrm>
            <a:off x="2235305" y="2397948"/>
            <a:ext cx="7721390" cy="2062103"/>
          </a:xfrm>
          <a:prstGeom prst="rect">
            <a:avLst/>
          </a:prstGeom>
          <a:noFill/>
        </p:spPr>
        <p:txBody>
          <a:bodyPr wrap="square">
            <a:spAutoFit/>
          </a:bodyPr>
          <a:lstStyle/>
          <a:p>
            <a:pPr algn="just"/>
            <a:r>
              <a:rPr lang="en-US" sz="3200" b="1" dirty="0">
                <a:solidFill>
                  <a:schemeClr val="bg1"/>
                </a:solidFill>
                <a:latin typeface="Arial" panose="020B0604020202020204" pitchFamily="34" charset="0"/>
                <a:cs typeface="Arial" panose="020B0604020202020204" pitchFamily="34" charset="0"/>
              </a:rPr>
              <a:t>Psalm 33:12</a:t>
            </a:r>
          </a:p>
          <a:p>
            <a:pPr algn="just"/>
            <a:r>
              <a:rPr lang="en-US" sz="3200" b="1" dirty="0">
                <a:solidFill>
                  <a:schemeClr val="bg1"/>
                </a:solidFill>
                <a:latin typeface="Arial" panose="020B0604020202020204" pitchFamily="34" charset="0"/>
                <a:cs typeface="Arial" panose="020B0604020202020204" pitchFamily="34" charset="0"/>
              </a:rPr>
              <a:t>Blessed is the nation whose God is the Lord, the people whom he has chosen as his heritage!</a:t>
            </a:r>
          </a:p>
        </p:txBody>
      </p:sp>
    </p:spTree>
    <p:extLst>
      <p:ext uri="{BB962C8B-B14F-4D97-AF65-F5344CB8AC3E}">
        <p14:creationId xmlns:p14="http://schemas.microsoft.com/office/powerpoint/2010/main" xmlns="" val="49875933"/>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947DB91A-54C4-4132-B429-1BDBAFA7264D}"/>
              </a:ext>
            </a:extLst>
          </p:cNvPr>
          <p:cNvSpPr txBox="1"/>
          <p:nvPr/>
        </p:nvSpPr>
        <p:spPr>
          <a:xfrm>
            <a:off x="6541864" y="2305615"/>
            <a:ext cx="4680788" cy="2246769"/>
          </a:xfrm>
          <a:prstGeom prst="rect">
            <a:avLst/>
          </a:prstGeom>
          <a:noFill/>
        </p:spPr>
        <p:txBody>
          <a:bodyPr wrap="square">
            <a:spAutoFit/>
          </a:bodyPr>
          <a:lstStyle/>
          <a:p>
            <a:r>
              <a:rPr lang="en-US" sz="2800" b="1" dirty="0">
                <a:solidFill>
                  <a:schemeClr val="bg1"/>
                </a:solidFill>
                <a:latin typeface="Arial" panose="020B0604020202020204" pitchFamily="34" charset="0"/>
                <a:cs typeface="Arial" panose="020B0604020202020204" pitchFamily="34" charset="0"/>
              </a:rPr>
              <a:t>It is Impossible to rightly govern a nation without God and the Bible.</a:t>
            </a:r>
          </a:p>
          <a:p>
            <a:endParaRPr lang="en-US" sz="2800" b="1" dirty="0">
              <a:solidFill>
                <a:schemeClr val="bg1"/>
              </a:solidFill>
              <a:latin typeface="Arial" panose="020B0604020202020204" pitchFamily="34" charset="0"/>
              <a:cs typeface="Arial" panose="020B0604020202020204" pitchFamily="34" charset="0"/>
            </a:endParaRPr>
          </a:p>
          <a:p>
            <a:r>
              <a:rPr lang="en-US" sz="2800" b="1" dirty="0">
                <a:solidFill>
                  <a:schemeClr val="bg1"/>
                </a:solidFill>
                <a:latin typeface="Arial" panose="020B0604020202020204" pitchFamily="34" charset="0"/>
                <a:cs typeface="Arial" panose="020B0604020202020204" pitchFamily="34" charset="0"/>
              </a:rPr>
              <a:t>- George Washington</a:t>
            </a:r>
            <a:endParaRPr lang="en-US" b="1" dirty="0">
              <a:solidFill>
                <a:schemeClr val="bg1"/>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xmlns="" id="{8011597B-2A60-4765-895A-1075716EF57D}"/>
              </a:ext>
            </a:extLst>
          </p:cNvPr>
          <p:cNvPicPr>
            <a:picLocks noChangeAspect="1"/>
          </p:cNvPicPr>
          <p:nvPr/>
        </p:nvPicPr>
        <p:blipFill>
          <a:blip r:embed="rId2" cstate="print">
            <a:extLst>
              <a:ext uri="{BEBA8EAE-BF5A-486C-A8C5-ECC9F3942E4B}">
                <a14:imgProps xmlns:a14="http://schemas.microsoft.com/office/drawing/2010/main" xmlns="">
                  <a14:imgLayer r:embed="rId3">
                    <a14:imgEffect>
                      <a14:sharpenSoften amount="50000"/>
                    </a14:imgEffect>
                    <a14:imgEffect>
                      <a14:saturation sat="0"/>
                    </a14:imgEffect>
                  </a14:imgLayer>
                </a14:imgProps>
              </a:ext>
            </a:extLst>
          </a:blip>
          <a:stretch>
            <a:fillRect/>
          </a:stretch>
        </p:blipFill>
        <p:spPr>
          <a:xfrm>
            <a:off x="810091" y="276093"/>
            <a:ext cx="5039045" cy="6118241"/>
          </a:xfrm>
          <a:prstGeom prst="rect">
            <a:avLst/>
          </a:prstGeom>
        </p:spPr>
      </p:pic>
    </p:spTree>
    <p:extLst>
      <p:ext uri="{BB962C8B-B14F-4D97-AF65-F5344CB8AC3E}">
        <p14:creationId xmlns:p14="http://schemas.microsoft.com/office/powerpoint/2010/main" xmlns="" val="1962601609"/>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947DB91A-54C4-4132-B429-1BDBAFA7264D}"/>
              </a:ext>
            </a:extLst>
          </p:cNvPr>
          <p:cNvSpPr txBox="1"/>
          <p:nvPr/>
        </p:nvSpPr>
        <p:spPr>
          <a:xfrm>
            <a:off x="649052" y="1483002"/>
            <a:ext cx="6741718" cy="4401205"/>
          </a:xfrm>
          <a:prstGeom prst="rect">
            <a:avLst/>
          </a:prstGeom>
          <a:noFill/>
        </p:spPr>
        <p:txBody>
          <a:bodyPr wrap="square">
            <a:spAutoFit/>
          </a:bodyPr>
          <a:lstStyle/>
          <a:p>
            <a:pPr algn="just"/>
            <a:r>
              <a:rPr lang="en-US" sz="2800" b="1" dirty="0">
                <a:solidFill>
                  <a:schemeClr val="bg1"/>
                </a:solidFill>
                <a:latin typeface="Arial" panose="020B0604020202020204" pitchFamily="34" charset="0"/>
                <a:cs typeface="Arial" panose="020B0604020202020204" pitchFamily="34" charset="0"/>
              </a:rPr>
              <a:t>And whereas it is the duty of nations as well as of men, to own their dependence upon the overruling power of God ... and to recognize the sublime truth, announced in the Holy Scriptures and proven by all history, that those nations only are blessed whose God is the Lord.</a:t>
            </a:r>
          </a:p>
          <a:p>
            <a:pPr algn="just"/>
            <a:endParaRPr lang="en-US" sz="2800" b="1" dirty="0">
              <a:solidFill>
                <a:schemeClr val="bg1"/>
              </a:solidFill>
              <a:latin typeface="Arial" panose="020B0604020202020204" pitchFamily="34" charset="0"/>
              <a:cs typeface="Arial" panose="020B0604020202020204" pitchFamily="34" charset="0"/>
            </a:endParaRPr>
          </a:p>
          <a:p>
            <a:pPr algn="just"/>
            <a:r>
              <a:rPr lang="en-US" sz="2800" b="1" dirty="0">
                <a:solidFill>
                  <a:schemeClr val="bg1"/>
                </a:solidFill>
                <a:latin typeface="Arial" panose="020B0604020202020204" pitchFamily="34" charset="0"/>
                <a:cs typeface="Arial" panose="020B0604020202020204" pitchFamily="34" charset="0"/>
              </a:rPr>
              <a:t>- Abraham Lincoln</a:t>
            </a:r>
            <a:endParaRPr lang="en-US" b="1" dirty="0">
              <a:solidFill>
                <a:schemeClr val="bg1"/>
              </a:solidFill>
              <a:latin typeface="Arial" panose="020B0604020202020204" pitchFamily="34" charset="0"/>
              <a:cs typeface="Arial" panose="020B0604020202020204" pitchFamily="34" charset="0"/>
            </a:endParaRPr>
          </a:p>
        </p:txBody>
      </p:sp>
      <p:pic>
        <p:nvPicPr>
          <p:cNvPr id="11" name="Picture 10" descr="A person with a beard and mustache&#10;&#10;Description automatically generated with low confidence">
            <a:extLst>
              <a:ext uri="{FF2B5EF4-FFF2-40B4-BE49-F238E27FC236}">
                <a16:creationId xmlns:a16="http://schemas.microsoft.com/office/drawing/2014/main" xmlns="" id="{6F307D59-6A51-44B5-A55A-74367EF9CD4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793890" y="666843"/>
            <a:ext cx="4006173" cy="5347186"/>
          </a:xfrm>
          <a:prstGeom prst="rect">
            <a:avLst/>
          </a:prstGeom>
        </p:spPr>
      </p:pic>
    </p:spTree>
    <p:extLst>
      <p:ext uri="{BB962C8B-B14F-4D97-AF65-F5344CB8AC3E}">
        <p14:creationId xmlns:p14="http://schemas.microsoft.com/office/powerpoint/2010/main" xmlns="" val="168563853"/>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76E22FC-D156-4CED-A957-8B2C3360A5F6}"/>
              </a:ext>
            </a:extLst>
          </p:cNvPr>
          <p:cNvSpPr>
            <a:spLocks noGrp="1"/>
          </p:cNvSpPr>
          <p:nvPr>
            <p:ph idx="1"/>
          </p:nvPr>
        </p:nvSpPr>
        <p:spPr>
          <a:xfrm>
            <a:off x="838200" y="419510"/>
            <a:ext cx="10515600" cy="6188023"/>
          </a:xfrm>
        </p:spPr>
        <p:txBody>
          <a:bodyPr>
            <a:noAutofit/>
          </a:bodyPr>
          <a:lstStyle/>
          <a:p>
            <a:pPr marL="0" indent="0">
              <a:buNone/>
            </a:pPr>
            <a:r>
              <a:rPr lang="en-US" sz="4000" b="1" dirty="0">
                <a:solidFill>
                  <a:schemeClr val="bg1"/>
                </a:solidFill>
                <a:latin typeface="Arial" panose="020B0604020202020204" pitchFamily="34" charset="0"/>
                <a:cs typeface="Arial" panose="020B0604020202020204" pitchFamily="34" charset="0"/>
              </a:rPr>
              <a:t>Submission:</a:t>
            </a:r>
            <a:r>
              <a:rPr lang="en-US" sz="3600" b="1" dirty="0">
                <a:solidFill>
                  <a:schemeClr val="bg1"/>
                </a:solidFill>
                <a:latin typeface="Arial" panose="020B0604020202020204" pitchFamily="34" charset="0"/>
                <a:cs typeface="Arial" panose="020B0604020202020204" pitchFamily="34" charset="0"/>
              </a:rPr>
              <a:t> </a:t>
            </a:r>
          </a:p>
          <a:p>
            <a:pPr marL="0" indent="0">
              <a:buNone/>
            </a:pPr>
            <a:endParaRPr lang="en-US" sz="3600" b="1" dirty="0">
              <a:solidFill>
                <a:schemeClr val="bg1"/>
              </a:solidFill>
              <a:latin typeface="Arial" panose="020B0604020202020204" pitchFamily="34" charset="0"/>
              <a:cs typeface="Arial" panose="020B0604020202020204" pitchFamily="34" charset="0"/>
            </a:endParaRPr>
          </a:p>
          <a:p>
            <a:pPr marL="514350" indent="-514350">
              <a:spcBef>
                <a:spcPts val="1800"/>
              </a:spcBef>
              <a:buAutoNum type="arabicPeriod"/>
            </a:pPr>
            <a:r>
              <a:rPr lang="en-US" sz="3600" b="1" dirty="0">
                <a:solidFill>
                  <a:schemeClr val="bg1"/>
                </a:solidFill>
                <a:latin typeface="Arial" panose="020B0604020202020204" pitchFamily="34" charset="0"/>
                <a:cs typeface="Arial" panose="020B0604020202020204" pitchFamily="34" charset="0"/>
              </a:rPr>
              <a:t>The action or fact of accepting or yielding to a superior force or to the will or authority of another </a:t>
            </a:r>
            <a:r>
              <a:rPr lang="en-US" sz="3600" b="1">
                <a:solidFill>
                  <a:schemeClr val="bg1"/>
                </a:solidFill>
                <a:latin typeface="Arial" panose="020B0604020202020204" pitchFamily="34" charset="0"/>
                <a:cs typeface="Arial" panose="020B0604020202020204" pitchFamily="34" charset="0"/>
              </a:rPr>
              <a:t>person</a:t>
            </a:r>
            <a:r>
              <a:rPr lang="en-US" sz="3600" b="1" smtClean="0">
                <a:solidFill>
                  <a:schemeClr val="bg1"/>
                </a:solidFill>
                <a:latin typeface="Arial" panose="020B0604020202020204" pitchFamily="34" charset="0"/>
                <a:cs typeface="Arial" panose="020B0604020202020204" pitchFamily="34" charset="0"/>
              </a:rPr>
              <a:t>.</a:t>
            </a:r>
            <a:endParaRPr lang="en-US" sz="1800" b="1" dirty="0">
              <a:solidFill>
                <a:schemeClr val="bg1"/>
              </a:solidFill>
              <a:latin typeface="Arial" panose="020B0604020202020204" pitchFamily="34" charset="0"/>
              <a:cs typeface="Arial" panose="020B0604020202020204" pitchFamily="34" charset="0"/>
            </a:endParaRPr>
          </a:p>
          <a:p>
            <a:pPr marL="514350" indent="-514350">
              <a:spcBef>
                <a:spcPts val="1800"/>
              </a:spcBef>
              <a:buAutoNum type="arabicPeriod"/>
            </a:pPr>
            <a:r>
              <a:rPr lang="en-US" sz="3600" b="1" dirty="0">
                <a:solidFill>
                  <a:schemeClr val="bg1"/>
                </a:solidFill>
                <a:latin typeface="Arial" panose="020B0604020202020204" pitchFamily="34" charset="0"/>
                <a:cs typeface="Arial" panose="020B0604020202020204" pitchFamily="34" charset="0"/>
              </a:rPr>
              <a:t>Humble compliance, conformity, obedience</a:t>
            </a:r>
            <a:r>
              <a:rPr lang="en-US" sz="3600" b="1">
                <a:solidFill>
                  <a:schemeClr val="bg1"/>
                </a:solidFill>
                <a:latin typeface="Arial" panose="020B0604020202020204" pitchFamily="34" charset="0"/>
                <a:cs typeface="Arial" panose="020B0604020202020204" pitchFamily="34" charset="0"/>
              </a:rPr>
              <a:t>, </a:t>
            </a:r>
            <a:r>
              <a:rPr lang="en-US" sz="3600" b="1" smtClean="0">
                <a:solidFill>
                  <a:schemeClr val="bg1"/>
                </a:solidFill>
                <a:latin typeface="Arial" panose="020B0604020202020204" pitchFamily="34" charset="0"/>
                <a:cs typeface="Arial" panose="020B0604020202020204" pitchFamily="34" charset="0"/>
              </a:rPr>
              <a:t>subordination.</a:t>
            </a:r>
          </a:p>
          <a:p>
            <a:pPr marL="514350" indent="-514350">
              <a:spcBef>
                <a:spcPts val="1800"/>
              </a:spcBef>
              <a:buAutoNum type="arabicPeriod"/>
            </a:pPr>
            <a:r>
              <a:rPr lang="en-US" sz="3600" b="1" smtClean="0">
                <a:solidFill>
                  <a:schemeClr val="bg1"/>
                </a:solidFill>
                <a:latin typeface="Arial" panose="020B0604020202020204" pitchFamily="34" charset="0"/>
                <a:cs typeface="Arial" panose="020B0604020202020204" pitchFamily="34" charset="0"/>
              </a:rPr>
              <a:t>To </a:t>
            </a:r>
            <a:r>
              <a:rPr lang="en-US" sz="3600" b="1" dirty="0">
                <a:solidFill>
                  <a:schemeClr val="bg1"/>
                </a:solidFill>
                <a:latin typeface="Arial" panose="020B0604020202020204" pitchFamily="34" charset="0"/>
                <a:cs typeface="Arial" panose="020B0604020202020204" pitchFamily="34" charset="0"/>
              </a:rPr>
              <a:t>surrender</a:t>
            </a:r>
          </a:p>
        </p:txBody>
      </p:sp>
      <p:cxnSp>
        <p:nvCxnSpPr>
          <p:cNvPr id="5" name="Straight Connector 4">
            <a:extLst>
              <a:ext uri="{FF2B5EF4-FFF2-40B4-BE49-F238E27FC236}">
                <a16:creationId xmlns:a16="http://schemas.microsoft.com/office/drawing/2014/main" xmlns="" id="{DB1C21C2-E57B-465E-9AAC-42AA2B144085}"/>
              </a:ext>
            </a:extLst>
          </p:cNvPr>
          <p:cNvCxnSpPr>
            <a:cxnSpLocks/>
          </p:cNvCxnSpPr>
          <p:nvPr/>
        </p:nvCxnSpPr>
        <p:spPr>
          <a:xfrm>
            <a:off x="1012641" y="1367821"/>
            <a:ext cx="113053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673148212"/>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76E22FC-D156-4CED-A957-8B2C3360A5F6}"/>
              </a:ext>
            </a:extLst>
          </p:cNvPr>
          <p:cNvSpPr>
            <a:spLocks noGrp="1"/>
          </p:cNvSpPr>
          <p:nvPr>
            <p:ph idx="1"/>
          </p:nvPr>
        </p:nvSpPr>
        <p:spPr>
          <a:xfrm>
            <a:off x="838200" y="419511"/>
            <a:ext cx="10515600" cy="5150378"/>
          </a:xfrm>
        </p:spPr>
        <p:txBody>
          <a:bodyPr>
            <a:normAutofit/>
          </a:bodyPr>
          <a:lstStyle/>
          <a:p>
            <a:pPr marL="0" indent="0">
              <a:buNone/>
            </a:pPr>
            <a:r>
              <a:rPr lang="en-US" sz="4000" b="1" dirty="0">
                <a:solidFill>
                  <a:schemeClr val="bg1"/>
                </a:solidFill>
                <a:latin typeface="Arial" panose="020B0604020202020204" pitchFamily="34" charset="0"/>
                <a:cs typeface="Arial" panose="020B0604020202020204" pitchFamily="34" charset="0"/>
              </a:rPr>
              <a:t>Submission Is Not: </a:t>
            </a:r>
          </a:p>
          <a:p>
            <a:pPr marL="0" indent="0">
              <a:buNone/>
            </a:pPr>
            <a:endParaRPr lang="en-US" sz="4000" b="1" dirty="0">
              <a:solidFill>
                <a:schemeClr val="bg1"/>
              </a:solidFill>
              <a:latin typeface="Arial" panose="020B0604020202020204" pitchFamily="34" charset="0"/>
              <a:cs typeface="Arial" panose="020B0604020202020204" pitchFamily="34" charset="0"/>
            </a:endParaRPr>
          </a:p>
          <a:p>
            <a:pPr marL="0" indent="0">
              <a:buNone/>
            </a:pPr>
            <a:endParaRPr lang="en-US" sz="900" b="1" dirty="0">
              <a:solidFill>
                <a:schemeClr val="bg1"/>
              </a:solidFill>
              <a:latin typeface="Arial" panose="020B0604020202020204" pitchFamily="34" charset="0"/>
              <a:cs typeface="Arial" panose="020B0604020202020204" pitchFamily="34" charset="0"/>
            </a:endParaRPr>
          </a:p>
          <a:p>
            <a:r>
              <a:rPr lang="en-US" sz="3600" b="1" dirty="0">
                <a:solidFill>
                  <a:schemeClr val="bg1"/>
                </a:solidFill>
                <a:latin typeface="Arial" panose="020B0604020202020204" pitchFamily="34" charset="0"/>
                <a:cs typeface="Arial" panose="020B0604020202020204" pitchFamily="34" charset="0"/>
              </a:rPr>
              <a:t>Contrariness, defiance, disobedience, insubordination, noncompliance, rebellion, rebelliousness, self-will, unruliness, waywardness, willfulness.</a:t>
            </a:r>
          </a:p>
        </p:txBody>
      </p:sp>
      <p:cxnSp>
        <p:nvCxnSpPr>
          <p:cNvPr id="6" name="Straight Connector 5">
            <a:extLst>
              <a:ext uri="{FF2B5EF4-FFF2-40B4-BE49-F238E27FC236}">
                <a16:creationId xmlns:a16="http://schemas.microsoft.com/office/drawing/2014/main" xmlns="" id="{00E4007C-EE56-46C7-B043-E46E47BB9111}"/>
              </a:ext>
            </a:extLst>
          </p:cNvPr>
          <p:cNvCxnSpPr>
            <a:cxnSpLocks/>
          </p:cNvCxnSpPr>
          <p:nvPr/>
        </p:nvCxnSpPr>
        <p:spPr>
          <a:xfrm>
            <a:off x="1012641" y="1367821"/>
            <a:ext cx="113053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009507587"/>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a:extLst>
              <a:ext uri="{FF2B5EF4-FFF2-40B4-BE49-F238E27FC236}">
                <a16:creationId xmlns:a16="http://schemas.microsoft.com/office/drawing/2014/main" xmlns="" id="{11AC42BA-0843-493D-9220-EEC9B15CF787}"/>
              </a:ext>
            </a:extLst>
          </p:cNvPr>
          <p:cNvSpPr txBox="1">
            <a:spLocks noChangeArrowheads="1"/>
          </p:cNvSpPr>
          <p:nvPr/>
        </p:nvSpPr>
        <p:spPr bwMode="auto">
          <a:xfrm>
            <a:off x="838200" y="404074"/>
            <a:ext cx="10515600" cy="58169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4000" b="1" dirty="0">
                <a:solidFill>
                  <a:schemeClr val="bg1"/>
                </a:solidFill>
              </a:rPr>
              <a:t>Romans 13:1-7  </a:t>
            </a:r>
          </a:p>
          <a:p>
            <a:pPr algn="just"/>
            <a:endParaRPr lang="en-US" altLang="en-US" sz="4400" dirty="0">
              <a:solidFill>
                <a:schemeClr val="bg1"/>
              </a:solidFill>
            </a:endParaRPr>
          </a:p>
          <a:p>
            <a:pPr algn="just"/>
            <a:r>
              <a:rPr lang="en-US" altLang="en-US" sz="3600" b="1" dirty="0">
                <a:solidFill>
                  <a:schemeClr val="bg1"/>
                </a:solidFill>
              </a:rPr>
              <a:t>1 Let every soul be subject to the governing authorities. For there is no authority except from God, and the authorities that exist are appointed by God. </a:t>
            </a:r>
          </a:p>
          <a:p>
            <a:pPr algn="just"/>
            <a:endParaRPr lang="en-US" altLang="en-US" sz="3600" b="1" dirty="0">
              <a:solidFill>
                <a:schemeClr val="bg1"/>
              </a:solidFill>
            </a:endParaRPr>
          </a:p>
          <a:p>
            <a:pPr algn="just"/>
            <a:r>
              <a:rPr lang="en-US" altLang="en-US" sz="3600" b="1" dirty="0">
                <a:solidFill>
                  <a:schemeClr val="bg1"/>
                </a:solidFill>
              </a:rPr>
              <a:t>2 Therefore whoever resists the authority resists the ordinance of God, and those who resist will bring judgment on themselves.</a:t>
            </a:r>
            <a:endParaRPr lang="en-US" altLang="en-US" sz="3600" b="1" dirty="0"/>
          </a:p>
        </p:txBody>
      </p:sp>
      <p:cxnSp>
        <p:nvCxnSpPr>
          <p:cNvPr id="4" name="Straight Connector 3">
            <a:extLst>
              <a:ext uri="{FF2B5EF4-FFF2-40B4-BE49-F238E27FC236}">
                <a16:creationId xmlns:a16="http://schemas.microsoft.com/office/drawing/2014/main" xmlns="" id="{B5C21132-2F76-432B-B68D-771CDBB3B9DE}"/>
              </a:ext>
            </a:extLst>
          </p:cNvPr>
          <p:cNvCxnSpPr>
            <a:cxnSpLocks/>
          </p:cNvCxnSpPr>
          <p:nvPr/>
        </p:nvCxnSpPr>
        <p:spPr>
          <a:xfrm>
            <a:off x="1012641" y="1367821"/>
            <a:ext cx="113053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677836297"/>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a:extLst>
              <a:ext uri="{FF2B5EF4-FFF2-40B4-BE49-F238E27FC236}">
                <a16:creationId xmlns:a16="http://schemas.microsoft.com/office/drawing/2014/main" xmlns="" id="{11AC42BA-0843-493D-9220-EEC9B15CF787}"/>
              </a:ext>
            </a:extLst>
          </p:cNvPr>
          <p:cNvSpPr txBox="1">
            <a:spLocks noChangeArrowheads="1"/>
          </p:cNvSpPr>
          <p:nvPr/>
        </p:nvSpPr>
        <p:spPr bwMode="auto">
          <a:xfrm>
            <a:off x="838200" y="612844"/>
            <a:ext cx="10515600" cy="56323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3600" b="1" dirty="0">
                <a:solidFill>
                  <a:schemeClr val="bg1"/>
                </a:solidFill>
              </a:rPr>
              <a:t>3 For rulers are not a terror to good works, but to evil. Do you want to be unafraid of the authority? Do what is good, and you will have praise from the same. </a:t>
            </a:r>
          </a:p>
          <a:p>
            <a:pPr algn="just"/>
            <a:endParaRPr lang="en-US" altLang="en-US" sz="2400" b="1" dirty="0">
              <a:solidFill>
                <a:schemeClr val="bg1"/>
              </a:solidFill>
            </a:endParaRPr>
          </a:p>
          <a:p>
            <a:pPr algn="just"/>
            <a:r>
              <a:rPr lang="en-US" altLang="en-US" sz="3600" b="1" dirty="0">
                <a:solidFill>
                  <a:schemeClr val="bg1"/>
                </a:solidFill>
              </a:rPr>
              <a:t>4 For he is God’s minister to you for good. But if you do evil, be afraid; for he does not bear the sword in vain; for he is God’s minister, an avenger to execute wrath on him who practices evil. </a:t>
            </a:r>
          </a:p>
        </p:txBody>
      </p:sp>
    </p:spTree>
    <p:extLst>
      <p:ext uri="{BB962C8B-B14F-4D97-AF65-F5344CB8AC3E}">
        <p14:creationId xmlns:p14="http://schemas.microsoft.com/office/powerpoint/2010/main" xmlns="" val="730563967"/>
      </p:ext>
    </p:extLst>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369</TotalTime>
  <Words>832</Words>
  <Application>Microsoft Office PowerPoint</Application>
  <PresentationFormat>Custom</PresentationFormat>
  <Paragraphs>96</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April 8, 2022 Warfield Blvd</vt:lpstr>
      <vt:lpstr>Submission To Civil Authority</vt:lpstr>
      <vt:lpstr>Slide 3</vt:lpstr>
      <vt:lpstr>Slide 4</vt:lpstr>
      <vt:lpstr>Slide 5</vt:lpstr>
      <vt:lpstr>Slide 6</vt:lpstr>
      <vt:lpstr>Slide 7</vt:lpstr>
      <vt:lpstr>Slide 8</vt:lpstr>
      <vt:lpstr>Slide 9</vt:lpstr>
      <vt:lpstr>Slide 10</vt:lpstr>
      <vt:lpstr>Is Government By Man’s Design?</vt:lpstr>
      <vt:lpstr>What Is The Godly View of Civil Authority?</vt:lpstr>
      <vt:lpstr>How Do Christians Show Submission To Government?</vt:lpstr>
      <vt:lpstr>Slide 14</vt:lpstr>
      <vt:lpstr>How Do Christians Show Submission To Government?</vt:lpstr>
      <vt:lpstr>How Do Christians Show Submission To Government?</vt:lpstr>
      <vt:lpstr>Is There A Time When Christians Should Not Submit To Government?</vt:lpstr>
      <vt:lpstr>How Can Christians Use Civil Authority to Our Advantage?</vt:lpstr>
      <vt:lpstr>Slide 19</vt:lpstr>
      <vt:lpstr>How Can Christians Use Civil Authority to Our Advantage?</vt:lpstr>
      <vt:lpstr>Slide 21</vt:lpstr>
      <vt:lpstr>How will God change the current state of our government?</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Kramer</dc:creator>
  <cp:lastModifiedBy>Chris Reeves</cp:lastModifiedBy>
  <cp:revision>21</cp:revision>
  <dcterms:created xsi:type="dcterms:W3CDTF">2020-06-07T23:11:03Z</dcterms:created>
  <dcterms:modified xsi:type="dcterms:W3CDTF">2022-04-08T22:14:55Z</dcterms:modified>
</cp:coreProperties>
</file>